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74" r:id="rId2"/>
    <p:sldMasterId id="2147483687" r:id="rId3"/>
    <p:sldMasterId id="2147483701" r:id="rId4"/>
    <p:sldMasterId id="2147483716" r:id="rId5"/>
    <p:sldMasterId id="2147483730" r:id="rId6"/>
    <p:sldMasterId id="2147483744" r:id="rId7"/>
    <p:sldMasterId id="2147483758" r:id="rId8"/>
    <p:sldMasterId id="2147483772" r:id="rId9"/>
    <p:sldMasterId id="2147483786" r:id="rId10"/>
  </p:sldMasterIdLst>
  <p:notesMasterIdLst>
    <p:notesMasterId r:id="rId62"/>
  </p:notesMasterIdLst>
  <p:handoutMasterIdLst>
    <p:handoutMasterId r:id="rId63"/>
  </p:handoutMasterIdLst>
  <p:sldIdLst>
    <p:sldId id="320" r:id="rId11"/>
    <p:sldId id="321" r:id="rId12"/>
    <p:sldId id="322" r:id="rId13"/>
    <p:sldId id="323" r:id="rId14"/>
    <p:sldId id="324" r:id="rId15"/>
    <p:sldId id="325" r:id="rId16"/>
    <p:sldId id="326" r:id="rId17"/>
    <p:sldId id="327" r:id="rId18"/>
    <p:sldId id="328"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341" r:id="rId32"/>
    <p:sldId id="342" r:id="rId33"/>
    <p:sldId id="343" r:id="rId34"/>
    <p:sldId id="344" r:id="rId35"/>
    <p:sldId id="345" r:id="rId36"/>
    <p:sldId id="346" r:id="rId37"/>
    <p:sldId id="347" r:id="rId38"/>
    <p:sldId id="348" r:id="rId39"/>
    <p:sldId id="349" r:id="rId40"/>
    <p:sldId id="350" r:id="rId41"/>
    <p:sldId id="351" r:id="rId42"/>
    <p:sldId id="352" r:id="rId43"/>
    <p:sldId id="353" r:id="rId44"/>
    <p:sldId id="354" r:id="rId45"/>
    <p:sldId id="355" r:id="rId46"/>
    <p:sldId id="356" r:id="rId47"/>
    <p:sldId id="357" r:id="rId48"/>
    <p:sldId id="358" r:id="rId49"/>
    <p:sldId id="359" r:id="rId50"/>
    <p:sldId id="360" r:id="rId51"/>
    <p:sldId id="361" r:id="rId52"/>
    <p:sldId id="362" r:id="rId53"/>
    <p:sldId id="363" r:id="rId54"/>
    <p:sldId id="364" r:id="rId55"/>
    <p:sldId id="365" r:id="rId56"/>
    <p:sldId id="366" r:id="rId57"/>
    <p:sldId id="367" r:id="rId58"/>
    <p:sldId id="368" r:id="rId59"/>
    <p:sldId id="369" r:id="rId60"/>
    <p:sldId id="370" r:id="rId61"/>
  </p:sldIdLst>
  <p:sldSz cx="9144000" cy="5143500" type="screen16x9"/>
  <p:notesSz cx="7102475" cy="9388475"/>
  <p:embeddedFontLst>
    <p:embeddedFont>
      <p:font typeface="Times" panose="02020603050405020304" pitchFamily="18" charset="0"/>
      <p:regular r:id="rId64"/>
      <p:bold r:id="rId65"/>
      <p:italic r:id="rId66"/>
      <p:boldItalic r:id="rId67"/>
    </p:embeddedFont>
    <p:embeddedFont>
      <p:font typeface="MS PGothic" panose="020B0600070205080204" pitchFamily="34" charset="-128"/>
      <p:regular r:id="rId68"/>
    </p:embeddedFont>
    <p:embeddedFont>
      <p:font typeface="Tahoma" panose="020B0604030504040204" pitchFamily="34" charset="0"/>
      <p:regular r:id="rId69"/>
      <p:bold r:id="rId70"/>
    </p:embeddedFont>
    <p:embeddedFont>
      <p:font typeface="Montserrat" panose="020B0604020202020204" charset="0"/>
      <p:regular r:id="rId71"/>
      <p:bold r:id="rId72"/>
      <p:italic r:id="rId73"/>
      <p:boldItalic r:id="rId74"/>
    </p:embeddedFont>
    <p:embeddedFont>
      <p:font typeface="Calibri Light" panose="020F0302020204030204" pitchFamily="34" charset="0"/>
      <p:regular r:id="rId75"/>
      <p:italic r:id="rId76"/>
    </p:embeddedFont>
    <p:embeddedFont>
      <p:font typeface="Wingdings 2" panose="05020102010507070707" pitchFamily="18" charset="2"/>
      <p:regular r:id="rId77"/>
    </p:embeddedFont>
    <p:embeddedFont>
      <p:font typeface="游ゴシック Light" panose="020B0300000000000000" pitchFamily="34" charset="-128"/>
      <p:regular r:id="rId78"/>
    </p:embeddedFont>
    <p:embeddedFont>
      <p:font typeface="Karla" panose="020B0604020202020204" charset="0"/>
      <p:regular r:id="rId79"/>
      <p:bold r:id="rId80"/>
      <p:italic r:id="rId81"/>
      <p:boldItalic r:id="rId82"/>
    </p:embeddedFont>
    <p:embeddedFont>
      <p:font typeface="Corbel" panose="020B0503020204020204" pitchFamily="34" charset="0"/>
      <p:regular r:id="rId83"/>
      <p:bold r:id="rId84"/>
      <p:italic r:id="rId85"/>
      <p:boldItalic r:id="rId86"/>
    </p:embeddedFont>
    <p:embeddedFont>
      <p:font typeface="Comic Sans MS" panose="030F0702030302020204" pitchFamily="66" charset="0"/>
      <p:regular r:id="rId87"/>
      <p:bold r:id="rId88"/>
      <p:italic r:id="rId89"/>
      <p:boldItalic r:id="rId90"/>
    </p:embeddedFont>
    <p:embeddedFont>
      <p:font typeface="Maiandra GD" panose="020E0502030308020204" pitchFamily="34" charset="0"/>
      <p:regular r:id="rId91"/>
    </p:embeddedFont>
    <p:embeddedFont>
      <p:font typeface="Verdana" panose="020B0604030504040204" pitchFamily="34" charset="0"/>
      <p:regular r:id="rId92"/>
      <p:bold r:id="rId93"/>
      <p:italic r:id="rId94"/>
      <p:boldItalic r:id="rId95"/>
    </p:embeddedFont>
    <p:embeddedFont>
      <p:font typeface="Calibri" panose="020F0502020204030204" pitchFamily="34" charset="0"/>
      <p:regular r:id="rId96"/>
      <p:bold r:id="rId97"/>
      <p:italic r:id="rId98"/>
      <p:boldItalic r:id="rId99"/>
    </p:embeddedFont>
    <p:embeddedFont>
      <p:font typeface="Consolas" panose="020B0609020204030204" pitchFamily="49" charset="0"/>
      <p:regular r:id="rId100"/>
      <p:bold r:id="rId101"/>
      <p:italic r:id="rId102"/>
      <p:boldItalic r:id="rId103"/>
    </p:embeddedFont>
    <p:embeddedFont>
      <p:font typeface="Wingdings 3" panose="05040102010807070707" pitchFamily="18" charset="2"/>
      <p:regular r:id="rId104"/>
    </p:embeddedFont>
    <p:embeddedFont>
      <p:font typeface="Arial Narrow" panose="020B0606020202030204" pitchFamily="34" charset="0"/>
      <p:regular r:id="rId105"/>
      <p:bold r:id="rId106"/>
      <p:italic r:id="rId107"/>
      <p:boldItalic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CFA4"/>
    <a:srgbClr val="13AABF"/>
    <a:srgbClr val="00BCD4"/>
    <a:srgbClr val="335B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797A790-3DCE-4781-81B2-81497822A7E8}">
  <a:tblStyle styleId="{5797A790-3DCE-4781-81B2-81497822A7E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65602" autoAdjust="0"/>
  </p:normalViewPr>
  <p:slideViewPr>
    <p:cSldViewPr snapToGrid="0">
      <p:cViewPr varScale="1">
        <p:scale>
          <a:sx n="76" d="100"/>
          <a:sy n="76" d="100"/>
        </p:scale>
        <p:origin x="1608" y="53"/>
      </p:cViewPr>
      <p:guideLst/>
    </p:cSldViewPr>
  </p:slideViewPr>
  <p:notesTextViewPr>
    <p:cViewPr>
      <p:scale>
        <a:sx n="1" d="1"/>
        <a:sy n="1" d="1"/>
      </p:scale>
      <p:origin x="0" y="0"/>
    </p:cViewPr>
  </p:notesTextViewPr>
  <p:sorterViewPr>
    <p:cViewPr varScale="1">
      <p:scale>
        <a:sx n="1" d="1"/>
        <a:sy n="1" d="1"/>
      </p:scale>
      <p:origin x="0" y="-733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handoutMaster" Target="handoutMasters/handout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font" Target="fonts/font26.fntdata"/><Relationship Id="rId112" Type="http://schemas.openxmlformats.org/officeDocument/2006/relationships/tableStyles" Target="tableStyles.xml"/><Relationship Id="rId16" Type="http://schemas.openxmlformats.org/officeDocument/2006/relationships/slide" Target="slides/slide6.xml"/><Relationship Id="rId107" Type="http://schemas.openxmlformats.org/officeDocument/2006/relationships/font" Target="fonts/font44.fntdata"/><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font" Target="fonts/font11.fntdata"/><Relationship Id="rId79" Type="http://schemas.openxmlformats.org/officeDocument/2006/relationships/font" Target="fonts/font16.fntdata"/><Relationship Id="rId102" Type="http://schemas.openxmlformats.org/officeDocument/2006/relationships/font" Target="fonts/font39.fntdata"/><Relationship Id="rId5" Type="http://schemas.openxmlformats.org/officeDocument/2006/relationships/slideMaster" Target="slideMasters/slideMaster5.xml"/><Relationship Id="rId90" Type="http://schemas.openxmlformats.org/officeDocument/2006/relationships/font" Target="fonts/font27.fntdata"/><Relationship Id="rId95" Type="http://schemas.openxmlformats.org/officeDocument/2006/relationships/font" Target="fonts/font32.fntdata"/><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font" Target="fonts/font1.fntdata"/><Relationship Id="rId69" Type="http://schemas.openxmlformats.org/officeDocument/2006/relationships/font" Target="fonts/font6.fntdata"/><Relationship Id="rId80" Type="http://schemas.openxmlformats.org/officeDocument/2006/relationships/font" Target="fonts/font17.fntdata"/><Relationship Id="rId85" Type="http://schemas.openxmlformats.org/officeDocument/2006/relationships/font" Target="fonts/font22.fntdata"/><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font" Target="fonts/font40.fntdata"/><Relationship Id="rId108" Type="http://schemas.openxmlformats.org/officeDocument/2006/relationships/font" Target="fonts/font45.fntdata"/><Relationship Id="rId54" Type="http://schemas.openxmlformats.org/officeDocument/2006/relationships/slide" Target="slides/slide44.xml"/><Relationship Id="rId70" Type="http://schemas.openxmlformats.org/officeDocument/2006/relationships/font" Target="fonts/font7.fntdata"/><Relationship Id="rId75" Type="http://schemas.openxmlformats.org/officeDocument/2006/relationships/font" Target="fonts/font12.fntdata"/><Relationship Id="rId91" Type="http://schemas.openxmlformats.org/officeDocument/2006/relationships/font" Target="fonts/font28.fntdata"/><Relationship Id="rId96" Type="http://schemas.openxmlformats.org/officeDocument/2006/relationships/font" Target="fonts/font3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font" Target="fonts/font43.fntdata"/><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font" Target="fonts/font31.fntdata"/><Relationship Id="rId99" Type="http://schemas.openxmlformats.org/officeDocument/2006/relationships/font" Target="fonts/font36.fntdata"/><Relationship Id="rId101" Type="http://schemas.openxmlformats.org/officeDocument/2006/relationships/font" Target="fonts/font38.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presProps" Target="presProps.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font" Target="fonts/font13.fntdata"/><Relationship Id="rId97" Type="http://schemas.openxmlformats.org/officeDocument/2006/relationships/font" Target="fonts/font34.fntdata"/><Relationship Id="rId104" Type="http://schemas.openxmlformats.org/officeDocument/2006/relationships/font" Target="fonts/font41.fntdata"/><Relationship Id="rId7" Type="http://schemas.openxmlformats.org/officeDocument/2006/relationships/slideMaster" Target="slideMasters/slideMaster7.xml"/><Relationship Id="rId71" Type="http://schemas.openxmlformats.org/officeDocument/2006/relationships/font" Target="fonts/font8.fntdata"/><Relationship Id="rId92" Type="http://schemas.openxmlformats.org/officeDocument/2006/relationships/font" Target="fonts/font29.fntdata"/><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font" Target="fonts/font3.fntdata"/><Relationship Id="rId87" Type="http://schemas.openxmlformats.org/officeDocument/2006/relationships/font" Target="fonts/font24.fntdata"/><Relationship Id="rId110" Type="http://schemas.openxmlformats.org/officeDocument/2006/relationships/viewProps" Target="viewProps.xml"/><Relationship Id="rId61" Type="http://schemas.openxmlformats.org/officeDocument/2006/relationships/slide" Target="slides/slide51.xml"/><Relationship Id="rId82" Type="http://schemas.openxmlformats.org/officeDocument/2006/relationships/font" Target="fonts/font19.fntdata"/><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font" Target="fonts/font14.fntdata"/><Relationship Id="rId100" Type="http://schemas.openxmlformats.org/officeDocument/2006/relationships/font" Target="fonts/font37.fntdata"/><Relationship Id="rId105" Type="http://schemas.openxmlformats.org/officeDocument/2006/relationships/font" Target="fonts/font42.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font" Target="fonts/font9.fntdata"/><Relationship Id="rId93" Type="http://schemas.openxmlformats.org/officeDocument/2006/relationships/font" Target="fonts/font30.fntdata"/><Relationship Id="rId98" Type="http://schemas.openxmlformats.org/officeDocument/2006/relationships/font" Target="fonts/font35.fntdata"/><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font" Target="fonts/font4.fntdata"/><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notesMaster" Target="notesMasters/notesMaster1.xml"/><Relationship Id="rId83" Type="http://schemas.openxmlformats.org/officeDocument/2006/relationships/font" Target="fonts/font20.fntdata"/><Relationship Id="rId88" Type="http://schemas.openxmlformats.org/officeDocument/2006/relationships/font" Target="fonts/font25.fntdata"/><Relationship Id="rId11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6FBD8A-1F11-4FFA-8F95-6221C7039B1F}"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38DEC074-3FB8-4A29-8FB3-2D73DE353407}">
      <dgm:prSet phldrT="[Text]"/>
      <dgm:spPr/>
      <dgm:t>
        <a:bodyPr/>
        <a:lstStyle/>
        <a:p>
          <a:r>
            <a:rPr lang="en-US" dirty="0" smtClean="0"/>
            <a:t>Child</a:t>
          </a:r>
          <a:endParaRPr lang="en-US" dirty="0"/>
        </a:p>
      </dgm:t>
    </dgm:pt>
    <dgm:pt modelId="{E004A1C2-26B3-4BB9-A084-D799A7963CEC}" type="parTrans" cxnId="{A346AAB4-6AA9-40E5-B14F-65F18A746872}">
      <dgm:prSet/>
      <dgm:spPr/>
      <dgm:t>
        <a:bodyPr/>
        <a:lstStyle/>
        <a:p>
          <a:endParaRPr lang="en-US"/>
        </a:p>
      </dgm:t>
    </dgm:pt>
    <dgm:pt modelId="{F3D07DCE-B9CD-41B6-9632-4BC28E530815}" type="sibTrans" cxnId="{A346AAB4-6AA9-40E5-B14F-65F18A746872}">
      <dgm:prSet/>
      <dgm:spPr/>
      <dgm:t>
        <a:bodyPr/>
        <a:lstStyle/>
        <a:p>
          <a:endParaRPr lang="en-US"/>
        </a:p>
      </dgm:t>
    </dgm:pt>
    <dgm:pt modelId="{F34D920F-3126-4280-B08F-C13C314D06D7}">
      <dgm:prSet phldrT="[Text]"/>
      <dgm:spPr/>
      <dgm:t>
        <a:bodyPr/>
        <a:lstStyle/>
        <a:p>
          <a:r>
            <a:rPr lang="en-US" dirty="0" smtClean="0"/>
            <a:t>Poverty</a:t>
          </a:r>
          <a:endParaRPr lang="en-US" dirty="0"/>
        </a:p>
      </dgm:t>
    </dgm:pt>
    <dgm:pt modelId="{3FF119BF-EE5F-4B73-9210-FA3F41FD8A36}" type="parTrans" cxnId="{6CAFEDD8-F487-426F-AE4B-706EE299AEEE}">
      <dgm:prSet/>
      <dgm:spPr/>
      <dgm:t>
        <a:bodyPr/>
        <a:lstStyle/>
        <a:p>
          <a:endParaRPr lang="en-US"/>
        </a:p>
      </dgm:t>
    </dgm:pt>
    <dgm:pt modelId="{AA1C6E81-5BDC-4850-88C2-D994A4F8FE50}" type="sibTrans" cxnId="{6CAFEDD8-F487-426F-AE4B-706EE299AEEE}">
      <dgm:prSet/>
      <dgm:spPr/>
      <dgm:t>
        <a:bodyPr/>
        <a:lstStyle/>
        <a:p>
          <a:endParaRPr lang="en-US"/>
        </a:p>
      </dgm:t>
    </dgm:pt>
    <dgm:pt modelId="{B9995C48-C3D4-4057-ACE2-252DE0BADD38}">
      <dgm:prSet phldrT="[Text]" custScaleX="81623" custScaleY="58126" custRadScaleRad="73784" custRadScaleInc="-48183"/>
      <dgm:spPr/>
      <dgm:t>
        <a:bodyPr/>
        <a:lstStyle/>
        <a:p>
          <a:endParaRPr lang="en-US"/>
        </a:p>
      </dgm:t>
    </dgm:pt>
    <dgm:pt modelId="{9FC353BB-BC7D-4335-B529-05E6F7A24795}" type="parTrans" cxnId="{04C62104-1C02-4941-B05D-6780ED33517A}">
      <dgm:prSet/>
      <dgm:spPr/>
      <dgm:t>
        <a:bodyPr/>
        <a:lstStyle/>
        <a:p>
          <a:endParaRPr lang="en-US"/>
        </a:p>
      </dgm:t>
    </dgm:pt>
    <dgm:pt modelId="{F19A4F3E-C0B9-420A-A78C-CA014190CDAA}" type="sibTrans" cxnId="{04C62104-1C02-4941-B05D-6780ED33517A}">
      <dgm:prSet/>
      <dgm:spPr/>
      <dgm:t>
        <a:bodyPr/>
        <a:lstStyle/>
        <a:p>
          <a:endParaRPr lang="en-US"/>
        </a:p>
      </dgm:t>
    </dgm:pt>
    <dgm:pt modelId="{D3FAD104-09E2-488F-A005-FE86DDEDE820}">
      <dgm:prSet phldrT="[Text]" custScaleX="81623" custScaleY="58126" custRadScaleRad="73784" custRadScaleInc="-48183"/>
      <dgm:spPr/>
      <dgm:t>
        <a:bodyPr/>
        <a:lstStyle/>
        <a:p>
          <a:endParaRPr lang="en-US"/>
        </a:p>
      </dgm:t>
    </dgm:pt>
    <dgm:pt modelId="{6E6DA134-03C2-4D40-B938-4154A069749B}" type="parTrans" cxnId="{5B99C761-6ED1-4A99-A044-6E0F222BFE42}">
      <dgm:prSet/>
      <dgm:spPr/>
      <dgm:t>
        <a:bodyPr/>
        <a:lstStyle/>
        <a:p>
          <a:endParaRPr lang="en-US"/>
        </a:p>
      </dgm:t>
    </dgm:pt>
    <dgm:pt modelId="{3EB29309-92A3-4B32-9E1E-D05AFC73BF74}" type="sibTrans" cxnId="{5B99C761-6ED1-4A99-A044-6E0F222BFE42}">
      <dgm:prSet/>
      <dgm:spPr/>
      <dgm:t>
        <a:bodyPr/>
        <a:lstStyle/>
        <a:p>
          <a:endParaRPr lang="en-US"/>
        </a:p>
      </dgm:t>
    </dgm:pt>
    <dgm:pt modelId="{D9F18FD4-9C2A-478C-AA77-AE8F06B247A6}">
      <dgm:prSet phldrT="[Text]" custScaleX="81623" custScaleY="58126" custRadScaleRad="73784" custRadScaleInc="-48183"/>
      <dgm:spPr/>
      <dgm:t>
        <a:bodyPr/>
        <a:lstStyle/>
        <a:p>
          <a:endParaRPr lang="en-US"/>
        </a:p>
      </dgm:t>
    </dgm:pt>
    <dgm:pt modelId="{B48FDE5C-26D9-4259-B62F-75188DD5239E}" type="parTrans" cxnId="{206CC876-3725-44C4-A2BC-EDF17001495D}">
      <dgm:prSet/>
      <dgm:spPr/>
      <dgm:t>
        <a:bodyPr/>
        <a:lstStyle/>
        <a:p>
          <a:endParaRPr lang="en-US"/>
        </a:p>
      </dgm:t>
    </dgm:pt>
    <dgm:pt modelId="{3D6BC4E8-E1F4-4370-8A90-DEEE35AA4369}" type="sibTrans" cxnId="{206CC876-3725-44C4-A2BC-EDF17001495D}">
      <dgm:prSet/>
      <dgm:spPr/>
      <dgm:t>
        <a:bodyPr/>
        <a:lstStyle/>
        <a:p>
          <a:endParaRPr lang="en-US"/>
        </a:p>
      </dgm:t>
    </dgm:pt>
    <dgm:pt modelId="{ECDBCA62-98A2-4872-B2AA-D13CE0264BD0}">
      <dgm:prSet phldrT="[Text]" custScaleX="81623" custScaleY="58126" custRadScaleRad="73784" custRadScaleInc="-48183"/>
      <dgm:spPr/>
      <dgm:t>
        <a:bodyPr/>
        <a:lstStyle/>
        <a:p>
          <a:endParaRPr lang="en-US" dirty="0"/>
        </a:p>
      </dgm:t>
    </dgm:pt>
    <dgm:pt modelId="{F3FF7B55-485B-4898-8CDF-02296AE66B4F}" type="parTrans" cxnId="{A4035350-454C-4FE0-A132-3436E0DC1506}">
      <dgm:prSet/>
      <dgm:spPr/>
      <dgm:t>
        <a:bodyPr/>
        <a:lstStyle/>
        <a:p>
          <a:endParaRPr lang="en-US"/>
        </a:p>
      </dgm:t>
    </dgm:pt>
    <dgm:pt modelId="{CC4BA840-5F34-41B6-9565-C7E436D63BF4}" type="sibTrans" cxnId="{A4035350-454C-4FE0-A132-3436E0DC1506}">
      <dgm:prSet/>
      <dgm:spPr/>
      <dgm:t>
        <a:bodyPr/>
        <a:lstStyle/>
        <a:p>
          <a:endParaRPr lang="en-US"/>
        </a:p>
      </dgm:t>
    </dgm:pt>
    <dgm:pt modelId="{0E62EC23-F4F0-404E-8394-A6E95178B05D}">
      <dgm:prSet phldrT="[Text]"/>
      <dgm:spPr/>
      <dgm:t>
        <a:bodyPr/>
        <a:lstStyle/>
        <a:p>
          <a:r>
            <a:rPr lang="en-US" dirty="0" smtClean="0"/>
            <a:t>Family</a:t>
          </a:r>
          <a:endParaRPr lang="en-US" dirty="0"/>
        </a:p>
      </dgm:t>
    </dgm:pt>
    <dgm:pt modelId="{EA0C098F-D774-4B7F-8275-F9A3DA7C3960}" type="parTrans" cxnId="{86AB8ED3-136B-4B43-9769-81AFDE051F33}">
      <dgm:prSet/>
      <dgm:spPr/>
      <dgm:t>
        <a:bodyPr/>
        <a:lstStyle/>
        <a:p>
          <a:endParaRPr lang="en-US"/>
        </a:p>
      </dgm:t>
    </dgm:pt>
    <dgm:pt modelId="{812324E1-78C3-40F2-8795-C57303C7BC48}" type="sibTrans" cxnId="{86AB8ED3-136B-4B43-9769-81AFDE051F33}">
      <dgm:prSet/>
      <dgm:spPr/>
      <dgm:t>
        <a:bodyPr/>
        <a:lstStyle/>
        <a:p>
          <a:endParaRPr lang="en-US"/>
        </a:p>
      </dgm:t>
    </dgm:pt>
    <dgm:pt modelId="{7C20188C-897C-4C74-A33B-7E80A0C95346}">
      <dgm:prSet custScaleX="81623" custScaleY="58126" custRadScaleRad="73784" custRadScaleInc="-48183"/>
      <dgm:spPr/>
      <dgm:t>
        <a:bodyPr/>
        <a:lstStyle/>
        <a:p>
          <a:endParaRPr lang="en-US"/>
        </a:p>
      </dgm:t>
    </dgm:pt>
    <dgm:pt modelId="{A707A8A2-7434-4608-A37E-3FA68955CB33}" type="parTrans" cxnId="{FFE4CA4D-97E2-48EF-8058-B4AA12EDD9BF}">
      <dgm:prSet/>
      <dgm:spPr/>
      <dgm:t>
        <a:bodyPr/>
        <a:lstStyle/>
        <a:p>
          <a:endParaRPr lang="en-US"/>
        </a:p>
      </dgm:t>
    </dgm:pt>
    <dgm:pt modelId="{38BBB6C0-2759-49A9-9F75-5B21E1F3AB43}" type="sibTrans" cxnId="{FFE4CA4D-97E2-48EF-8058-B4AA12EDD9BF}">
      <dgm:prSet/>
      <dgm:spPr/>
      <dgm:t>
        <a:bodyPr/>
        <a:lstStyle/>
        <a:p>
          <a:endParaRPr lang="en-US"/>
        </a:p>
      </dgm:t>
    </dgm:pt>
    <dgm:pt modelId="{D836206A-DC06-4797-A687-A00D06954054}">
      <dgm:prSet custScaleX="81623" custScaleY="58126" custRadScaleRad="73784" custRadScaleInc="-48183"/>
      <dgm:spPr/>
      <dgm:t>
        <a:bodyPr/>
        <a:lstStyle/>
        <a:p>
          <a:endParaRPr lang="en-US"/>
        </a:p>
      </dgm:t>
    </dgm:pt>
    <dgm:pt modelId="{ED4984FD-1F3B-47C8-8AA3-BC224F172F2B}" type="parTrans" cxnId="{89347623-C730-44EE-930C-FBB79B999F93}">
      <dgm:prSet custScaleX="79726" custScaleY="248834" custLinFactNeighborX="4532" custLinFactNeighborY="-14652"/>
      <dgm:spPr/>
      <dgm:t>
        <a:bodyPr/>
        <a:lstStyle/>
        <a:p>
          <a:endParaRPr lang="en-US"/>
        </a:p>
      </dgm:t>
    </dgm:pt>
    <dgm:pt modelId="{AC51FC27-7E3C-4BBC-AD30-1552DB0D9A63}" type="sibTrans" cxnId="{89347623-C730-44EE-930C-FBB79B999F93}">
      <dgm:prSet/>
      <dgm:spPr/>
      <dgm:t>
        <a:bodyPr/>
        <a:lstStyle/>
        <a:p>
          <a:endParaRPr lang="en-US"/>
        </a:p>
      </dgm:t>
    </dgm:pt>
    <dgm:pt modelId="{25597505-4146-4840-B2CB-572A7124C800}">
      <dgm:prSet phldrT="[Text]"/>
      <dgm:spPr>
        <a:solidFill>
          <a:schemeClr val="bg1"/>
        </a:solidFill>
      </dgm:spPr>
      <dgm:t>
        <a:bodyPr/>
        <a:lstStyle/>
        <a:p>
          <a:endParaRPr lang="en-US" dirty="0"/>
        </a:p>
      </dgm:t>
    </dgm:pt>
    <dgm:pt modelId="{6FFBB71C-641F-4644-A144-7685872DD8EE}" type="sibTrans" cxnId="{A762982C-D19D-4FD1-86DD-C26614BF0B3A}">
      <dgm:prSet/>
      <dgm:spPr/>
      <dgm:t>
        <a:bodyPr/>
        <a:lstStyle/>
        <a:p>
          <a:endParaRPr lang="en-US"/>
        </a:p>
      </dgm:t>
    </dgm:pt>
    <dgm:pt modelId="{F9DF5434-50D6-4FB8-ACC8-4C28103EB550}" type="parTrans" cxnId="{A762982C-D19D-4FD1-86DD-C26614BF0B3A}">
      <dgm:prSet/>
      <dgm:spPr/>
      <dgm:t>
        <a:bodyPr/>
        <a:lstStyle/>
        <a:p>
          <a:endParaRPr lang="en-US"/>
        </a:p>
      </dgm:t>
    </dgm:pt>
    <dgm:pt modelId="{78627E63-9279-40E4-A80F-75F956B073D7}" type="pres">
      <dgm:prSet presAssocID="{E26FBD8A-1F11-4FFA-8F95-6221C7039B1F}" presName="cycle" presStyleCnt="0">
        <dgm:presLayoutVars>
          <dgm:chMax val="1"/>
          <dgm:dir/>
          <dgm:animLvl val="ctr"/>
          <dgm:resizeHandles val="exact"/>
        </dgm:presLayoutVars>
      </dgm:prSet>
      <dgm:spPr/>
      <dgm:t>
        <a:bodyPr/>
        <a:lstStyle/>
        <a:p>
          <a:endParaRPr lang="en-US"/>
        </a:p>
      </dgm:t>
    </dgm:pt>
    <dgm:pt modelId="{062D4533-F689-4B13-AADE-B5E4F66CA19D}" type="pres">
      <dgm:prSet presAssocID="{38DEC074-3FB8-4A29-8FB3-2D73DE353407}" presName="centerShape" presStyleLbl="node0" presStyleIdx="0" presStyleCnt="1" custScaleY="84868" custLinFactNeighborX="40874" custLinFactNeighborY="2813"/>
      <dgm:spPr/>
      <dgm:t>
        <a:bodyPr/>
        <a:lstStyle/>
        <a:p>
          <a:endParaRPr lang="en-US"/>
        </a:p>
      </dgm:t>
    </dgm:pt>
    <dgm:pt modelId="{A0865CD3-7D55-4AEA-8FCA-E5C1DE172424}" type="pres">
      <dgm:prSet presAssocID="{3FF119BF-EE5F-4B73-9210-FA3F41FD8A36}" presName="parTrans" presStyleLbl="bgSibTrans2D1" presStyleIdx="0" presStyleCnt="3" custAng="19172115" custScaleX="61784" custScaleY="88789" custLinFactY="-100000" custLinFactNeighborX="-27488" custLinFactNeighborY="-110795"/>
      <dgm:spPr/>
      <dgm:t>
        <a:bodyPr/>
        <a:lstStyle/>
        <a:p>
          <a:endParaRPr lang="en-US"/>
        </a:p>
      </dgm:t>
    </dgm:pt>
    <dgm:pt modelId="{73E2FC92-CB89-47C8-AB22-C21AC8A3F265}" type="pres">
      <dgm:prSet presAssocID="{F34D920F-3126-4280-B08F-C13C314D06D7}" presName="node" presStyleLbl="node1" presStyleIdx="0" presStyleCnt="3" custScaleX="101065" custScaleY="92143" custRadScaleRad="73546" custRadScaleInc="-51682">
        <dgm:presLayoutVars>
          <dgm:bulletEnabled val="1"/>
        </dgm:presLayoutVars>
      </dgm:prSet>
      <dgm:spPr/>
      <dgm:t>
        <a:bodyPr/>
        <a:lstStyle/>
        <a:p>
          <a:endParaRPr lang="en-US"/>
        </a:p>
      </dgm:t>
    </dgm:pt>
    <dgm:pt modelId="{01F7397F-B69A-4565-B757-FBE7541225B6}" type="pres">
      <dgm:prSet presAssocID="{EA0C098F-D774-4B7F-8275-F9A3DA7C3960}" presName="parTrans" presStyleLbl="bgSibTrans2D1" presStyleIdx="1" presStyleCnt="3" custScaleX="67825" custScaleY="82575" custLinFactNeighborX="29151" custLinFactNeighborY="48416"/>
      <dgm:spPr/>
      <dgm:t>
        <a:bodyPr/>
        <a:lstStyle/>
        <a:p>
          <a:endParaRPr lang="en-US"/>
        </a:p>
      </dgm:t>
    </dgm:pt>
    <dgm:pt modelId="{4AB851DC-8642-4A84-8A9B-C930F6087E8D}" type="pres">
      <dgm:prSet presAssocID="{0E62EC23-F4F0-404E-8394-A6E95178B05D}" presName="node" presStyleLbl="node1" presStyleIdx="1" presStyleCnt="3" custScaleY="71324" custRadScaleRad="89385" custRadScaleInc="-1884">
        <dgm:presLayoutVars>
          <dgm:bulletEnabled val="1"/>
        </dgm:presLayoutVars>
      </dgm:prSet>
      <dgm:spPr/>
      <dgm:t>
        <a:bodyPr/>
        <a:lstStyle/>
        <a:p>
          <a:endParaRPr lang="en-US"/>
        </a:p>
      </dgm:t>
    </dgm:pt>
    <dgm:pt modelId="{F7D125D0-FEB1-40B7-B00D-0B6800D1AB49}" type="pres">
      <dgm:prSet presAssocID="{F9DF5434-50D6-4FB8-ACC8-4C28103EB550}" presName="parTrans" presStyleLbl="bgSibTrans2D1" presStyleIdx="2" presStyleCnt="3" custFlipVert="1" custFlipHor="0" custScaleX="11526" custScaleY="129161"/>
      <dgm:spPr/>
      <dgm:t>
        <a:bodyPr/>
        <a:lstStyle/>
        <a:p>
          <a:endParaRPr lang="en-US"/>
        </a:p>
      </dgm:t>
    </dgm:pt>
    <dgm:pt modelId="{FC83D824-910A-4BEF-B1E0-99D3644E25C7}" type="pres">
      <dgm:prSet presAssocID="{25597505-4146-4840-B2CB-572A7124C800}" presName="node" presStyleLbl="node1" presStyleIdx="2" presStyleCnt="3" custScaleX="49414" custScaleY="61037">
        <dgm:presLayoutVars>
          <dgm:bulletEnabled val="1"/>
        </dgm:presLayoutVars>
      </dgm:prSet>
      <dgm:spPr/>
      <dgm:t>
        <a:bodyPr/>
        <a:lstStyle/>
        <a:p>
          <a:endParaRPr lang="en-US"/>
        </a:p>
      </dgm:t>
    </dgm:pt>
  </dgm:ptLst>
  <dgm:cxnLst>
    <dgm:cxn modelId="{96E607A5-C508-4ADF-BB42-CDABB4999804}" type="presOf" srcId="{3FF119BF-EE5F-4B73-9210-FA3F41FD8A36}" destId="{A0865CD3-7D55-4AEA-8FCA-E5C1DE172424}" srcOrd="0" destOrd="0" presId="urn:microsoft.com/office/officeart/2005/8/layout/radial4"/>
    <dgm:cxn modelId="{A762982C-D19D-4FD1-86DD-C26614BF0B3A}" srcId="{38DEC074-3FB8-4A29-8FB3-2D73DE353407}" destId="{25597505-4146-4840-B2CB-572A7124C800}" srcOrd="2" destOrd="0" parTransId="{F9DF5434-50D6-4FB8-ACC8-4C28103EB550}" sibTransId="{6FFBB71C-641F-4644-A144-7685872DD8EE}"/>
    <dgm:cxn modelId="{FFE4CA4D-97E2-48EF-8058-B4AA12EDD9BF}" srcId="{E26FBD8A-1F11-4FFA-8F95-6221C7039B1F}" destId="{7C20188C-897C-4C74-A33B-7E80A0C95346}" srcOrd="5" destOrd="0" parTransId="{A707A8A2-7434-4608-A37E-3FA68955CB33}" sibTransId="{38BBB6C0-2759-49A9-9F75-5B21E1F3AB43}"/>
    <dgm:cxn modelId="{6CAFEDD8-F487-426F-AE4B-706EE299AEEE}" srcId="{38DEC074-3FB8-4A29-8FB3-2D73DE353407}" destId="{F34D920F-3126-4280-B08F-C13C314D06D7}" srcOrd="0" destOrd="0" parTransId="{3FF119BF-EE5F-4B73-9210-FA3F41FD8A36}" sibTransId="{AA1C6E81-5BDC-4850-88C2-D994A4F8FE50}"/>
    <dgm:cxn modelId="{C59C2253-B843-439A-8AB3-1A1B1762523D}" type="presOf" srcId="{EA0C098F-D774-4B7F-8275-F9A3DA7C3960}" destId="{01F7397F-B69A-4565-B757-FBE7541225B6}" srcOrd="0" destOrd="0" presId="urn:microsoft.com/office/officeart/2005/8/layout/radial4"/>
    <dgm:cxn modelId="{04C62104-1C02-4941-B05D-6780ED33517A}" srcId="{E26FBD8A-1F11-4FFA-8F95-6221C7039B1F}" destId="{B9995C48-C3D4-4057-ACE2-252DE0BADD38}" srcOrd="1" destOrd="0" parTransId="{9FC353BB-BC7D-4335-B529-05E6F7A24795}" sibTransId="{F19A4F3E-C0B9-420A-A78C-CA014190CDAA}"/>
    <dgm:cxn modelId="{95BE818F-2039-4F71-91CB-E3F1A0521142}" type="presOf" srcId="{E26FBD8A-1F11-4FFA-8F95-6221C7039B1F}" destId="{78627E63-9279-40E4-A80F-75F956B073D7}" srcOrd="0" destOrd="0" presId="urn:microsoft.com/office/officeart/2005/8/layout/radial4"/>
    <dgm:cxn modelId="{86AB8ED3-136B-4B43-9769-81AFDE051F33}" srcId="{38DEC074-3FB8-4A29-8FB3-2D73DE353407}" destId="{0E62EC23-F4F0-404E-8394-A6E95178B05D}" srcOrd="1" destOrd="0" parTransId="{EA0C098F-D774-4B7F-8275-F9A3DA7C3960}" sibTransId="{812324E1-78C3-40F2-8795-C57303C7BC48}"/>
    <dgm:cxn modelId="{5B99C761-6ED1-4A99-A044-6E0F222BFE42}" srcId="{E26FBD8A-1F11-4FFA-8F95-6221C7039B1F}" destId="{D3FAD104-09E2-488F-A005-FE86DDEDE820}" srcOrd="4" destOrd="0" parTransId="{6E6DA134-03C2-4D40-B938-4154A069749B}" sibTransId="{3EB29309-92A3-4B32-9E1E-D05AFC73BF74}"/>
    <dgm:cxn modelId="{663CA848-7A70-41F4-8884-F0CB019D6CFA}" type="presOf" srcId="{38DEC074-3FB8-4A29-8FB3-2D73DE353407}" destId="{062D4533-F689-4B13-AADE-B5E4F66CA19D}" srcOrd="0" destOrd="0" presId="urn:microsoft.com/office/officeart/2005/8/layout/radial4"/>
    <dgm:cxn modelId="{A346AAB4-6AA9-40E5-B14F-65F18A746872}" srcId="{E26FBD8A-1F11-4FFA-8F95-6221C7039B1F}" destId="{38DEC074-3FB8-4A29-8FB3-2D73DE353407}" srcOrd="0" destOrd="0" parTransId="{E004A1C2-26B3-4BB9-A084-D799A7963CEC}" sibTransId="{F3D07DCE-B9CD-41B6-9632-4BC28E530815}"/>
    <dgm:cxn modelId="{206CC876-3725-44C4-A2BC-EDF17001495D}" srcId="{E26FBD8A-1F11-4FFA-8F95-6221C7039B1F}" destId="{D9F18FD4-9C2A-478C-AA77-AE8F06B247A6}" srcOrd="3" destOrd="0" parTransId="{B48FDE5C-26D9-4259-B62F-75188DD5239E}" sibTransId="{3D6BC4E8-E1F4-4370-8A90-DEEE35AA4369}"/>
    <dgm:cxn modelId="{5DDD5FCF-5E2F-46FB-9FEB-60FD57C04E07}" type="presOf" srcId="{0E62EC23-F4F0-404E-8394-A6E95178B05D}" destId="{4AB851DC-8642-4A84-8A9B-C930F6087E8D}" srcOrd="0" destOrd="0" presId="urn:microsoft.com/office/officeart/2005/8/layout/radial4"/>
    <dgm:cxn modelId="{89347623-C730-44EE-930C-FBB79B999F93}" srcId="{E26FBD8A-1F11-4FFA-8F95-6221C7039B1F}" destId="{D836206A-DC06-4797-A687-A00D06954054}" srcOrd="6" destOrd="0" parTransId="{ED4984FD-1F3B-47C8-8AA3-BC224F172F2B}" sibTransId="{AC51FC27-7E3C-4BBC-AD30-1552DB0D9A63}"/>
    <dgm:cxn modelId="{DD59E406-BDB2-47BE-9CFE-ABD36E4B5C62}" type="presOf" srcId="{F9DF5434-50D6-4FB8-ACC8-4C28103EB550}" destId="{F7D125D0-FEB1-40B7-B00D-0B6800D1AB49}" srcOrd="0" destOrd="0" presId="urn:microsoft.com/office/officeart/2005/8/layout/radial4"/>
    <dgm:cxn modelId="{A4035350-454C-4FE0-A132-3436E0DC1506}" srcId="{E26FBD8A-1F11-4FFA-8F95-6221C7039B1F}" destId="{ECDBCA62-98A2-4872-B2AA-D13CE0264BD0}" srcOrd="2" destOrd="0" parTransId="{F3FF7B55-485B-4898-8CDF-02296AE66B4F}" sibTransId="{CC4BA840-5F34-41B6-9565-C7E436D63BF4}"/>
    <dgm:cxn modelId="{42D79A61-7818-479B-AED0-9BA6E6114490}" type="presOf" srcId="{F34D920F-3126-4280-B08F-C13C314D06D7}" destId="{73E2FC92-CB89-47C8-AB22-C21AC8A3F265}" srcOrd="0" destOrd="0" presId="urn:microsoft.com/office/officeart/2005/8/layout/radial4"/>
    <dgm:cxn modelId="{A4C4EFE6-905B-484C-ADA5-59546860A6C8}" type="presOf" srcId="{25597505-4146-4840-B2CB-572A7124C800}" destId="{FC83D824-910A-4BEF-B1E0-99D3644E25C7}" srcOrd="0" destOrd="0" presId="urn:microsoft.com/office/officeart/2005/8/layout/radial4"/>
    <dgm:cxn modelId="{8357B169-0E3F-424C-8650-77E14CEB9680}" type="presParOf" srcId="{78627E63-9279-40E4-A80F-75F956B073D7}" destId="{062D4533-F689-4B13-AADE-B5E4F66CA19D}" srcOrd="0" destOrd="0" presId="urn:microsoft.com/office/officeart/2005/8/layout/radial4"/>
    <dgm:cxn modelId="{37A688AD-06D8-4E58-8F23-3137C090D6CC}" type="presParOf" srcId="{78627E63-9279-40E4-A80F-75F956B073D7}" destId="{A0865CD3-7D55-4AEA-8FCA-E5C1DE172424}" srcOrd="1" destOrd="0" presId="urn:microsoft.com/office/officeart/2005/8/layout/radial4"/>
    <dgm:cxn modelId="{633A94B9-6810-46A2-90B2-37360EC931E2}" type="presParOf" srcId="{78627E63-9279-40E4-A80F-75F956B073D7}" destId="{73E2FC92-CB89-47C8-AB22-C21AC8A3F265}" srcOrd="2" destOrd="0" presId="urn:microsoft.com/office/officeart/2005/8/layout/radial4"/>
    <dgm:cxn modelId="{D0897F82-349F-430D-BA16-4369EEF2F992}" type="presParOf" srcId="{78627E63-9279-40E4-A80F-75F956B073D7}" destId="{01F7397F-B69A-4565-B757-FBE7541225B6}" srcOrd="3" destOrd="0" presId="urn:microsoft.com/office/officeart/2005/8/layout/radial4"/>
    <dgm:cxn modelId="{2A062BCC-4497-490B-B21A-782711C1D376}" type="presParOf" srcId="{78627E63-9279-40E4-A80F-75F956B073D7}" destId="{4AB851DC-8642-4A84-8A9B-C930F6087E8D}" srcOrd="4" destOrd="0" presId="urn:microsoft.com/office/officeart/2005/8/layout/radial4"/>
    <dgm:cxn modelId="{52A261EC-7D93-4BDB-8E32-D7E8D1DE6556}" type="presParOf" srcId="{78627E63-9279-40E4-A80F-75F956B073D7}" destId="{F7D125D0-FEB1-40B7-B00D-0B6800D1AB49}" srcOrd="5" destOrd="0" presId="urn:microsoft.com/office/officeart/2005/8/layout/radial4"/>
    <dgm:cxn modelId="{9A73B3AC-D8A8-44B2-B6A5-B1B472C87216}" type="presParOf" srcId="{78627E63-9279-40E4-A80F-75F956B073D7}" destId="{FC83D824-910A-4BEF-B1E0-99D3644E25C7}" srcOrd="6" destOrd="0" presId="urn:microsoft.com/office/officeart/2005/8/layout/radial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D4533-F689-4B13-AADE-B5E4F66CA19D}">
      <dsp:nvSpPr>
        <dsp:cNvPr id="0" name=""/>
        <dsp:cNvSpPr/>
      </dsp:nvSpPr>
      <dsp:spPr>
        <a:xfrm>
          <a:off x="5213285" y="2095330"/>
          <a:ext cx="1584037" cy="1344340"/>
        </a:xfrm>
        <a:prstGeom prst="ellipse">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n-US" sz="3900" kern="1200" dirty="0" smtClean="0"/>
            <a:t>Child</a:t>
          </a:r>
          <a:endParaRPr lang="en-US" sz="3900" kern="1200" dirty="0"/>
        </a:p>
      </dsp:txBody>
      <dsp:txXfrm>
        <a:off x="5445262" y="2292204"/>
        <a:ext cx="1120083" cy="950592"/>
      </dsp:txXfrm>
    </dsp:sp>
    <dsp:sp modelId="{A0865CD3-7D55-4AEA-8FCA-E5C1DE172424}">
      <dsp:nvSpPr>
        <dsp:cNvPr id="0" name=""/>
        <dsp:cNvSpPr/>
      </dsp:nvSpPr>
      <dsp:spPr>
        <a:xfrm rot="8609861">
          <a:off x="2591236" y="1472009"/>
          <a:ext cx="1421649" cy="40083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E2FC92-CB89-47C8-AB22-C21AC8A3F265}">
      <dsp:nvSpPr>
        <dsp:cNvPr id="0" name=""/>
        <dsp:cNvSpPr/>
      </dsp:nvSpPr>
      <dsp:spPr>
        <a:xfrm>
          <a:off x="2026379" y="1989922"/>
          <a:ext cx="1520861" cy="1109280"/>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t>Poverty</a:t>
          </a:r>
          <a:endParaRPr lang="en-US" sz="3200" kern="1200" dirty="0"/>
        </a:p>
      </dsp:txBody>
      <dsp:txXfrm>
        <a:off x="2058869" y="2022412"/>
        <a:ext cx="1455881" cy="1044300"/>
      </dsp:txXfrm>
    </dsp:sp>
    <dsp:sp modelId="{01F7397F-B69A-4565-B757-FBE7541225B6}">
      <dsp:nvSpPr>
        <dsp:cNvPr id="0" name=""/>
        <dsp:cNvSpPr/>
      </dsp:nvSpPr>
      <dsp:spPr>
        <a:xfrm rot="13720827">
          <a:off x="4781666" y="1505411"/>
          <a:ext cx="1222324" cy="37278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B851DC-8642-4A84-8A9B-C930F6087E8D}">
      <dsp:nvSpPr>
        <dsp:cNvPr id="0" name=""/>
        <dsp:cNvSpPr/>
      </dsp:nvSpPr>
      <dsp:spPr>
        <a:xfrm>
          <a:off x="3520109" y="367155"/>
          <a:ext cx="1504835" cy="858647"/>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t>Family</a:t>
          </a:r>
          <a:endParaRPr lang="en-US" sz="3200" kern="1200" dirty="0"/>
        </a:p>
      </dsp:txBody>
      <dsp:txXfrm>
        <a:off x="3545258" y="392304"/>
        <a:ext cx="1454537" cy="808349"/>
      </dsp:txXfrm>
    </dsp:sp>
    <dsp:sp modelId="{F7D125D0-FEB1-40B7-B00D-0B6800D1AB49}">
      <dsp:nvSpPr>
        <dsp:cNvPr id="0" name=""/>
        <dsp:cNvSpPr/>
      </dsp:nvSpPr>
      <dsp:spPr>
        <a:xfrm rot="5390874" flipV="1">
          <a:off x="5973412" y="1468989"/>
          <a:ext cx="69129" cy="58309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83D824-910A-4BEF-B1E0-99D3644E25C7}">
      <dsp:nvSpPr>
        <dsp:cNvPr id="0" name=""/>
        <dsp:cNvSpPr/>
      </dsp:nvSpPr>
      <dsp:spPr>
        <a:xfrm>
          <a:off x="5636973" y="1093250"/>
          <a:ext cx="743599" cy="734805"/>
        </a:xfrm>
        <a:prstGeom prst="roundRect">
          <a:avLst>
            <a:gd name="adj" fmla="val 10000"/>
          </a:avLst>
        </a:prstGeom>
        <a:solidFill>
          <a:schemeClr val="bg1"/>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lvl="0" algn="ctr" defTabSz="1377950">
            <a:lnSpc>
              <a:spcPct val="90000"/>
            </a:lnSpc>
            <a:spcBef>
              <a:spcPct val="0"/>
            </a:spcBef>
            <a:spcAft>
              <a:spcPct val="35000"/>
            </a:spcAft>
          </a:pPr>
          <a:endParaRPr lang="en-US" sz="3100" kern="1200" dirty="0"/>
        </a:p>
      </dsp:txBody>
      <dsp:txXfrm>
        <a:off x="5658495" y="1114772"/>
        <a:ext cx="700555" cy="69176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887DA931-59A3-4DC5-9953-7CFA35C9BDBE}" type="datetimeFigureOut">
              <a:rPr lang="en-US" smtClean="0"/>
              <a:t>11/1/2020</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D11B5FF3-90F3-49C6-A832-D1473821297B}" type="slidenum">
              <a:rPr lang="en-US" smtClean="0"/>
              <a:t>‹#›</a:t>
            </a:fld>
            <a:endParaRPr lang="en-US"/>
          </a:p>
        </p:txBody>
      </p:sp>
    </p:spTree>
    <p:extLst>
      <p:ext uri="{BB962C8B-B14F-4D97-AF65-F5344CB8AC3E}">
        <p14:creationId xmlns:p14="http://schemas.microsoft.com/office/powerpoint/2010/main" val="14370849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01121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8052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404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618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0454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060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FontTx/>
              <a:buNone/>
            </a:pPr>
            <a:endParaRPr lang="en-US" b="1" baseline="0" dirty="0" smtClean="0"/>
          </a:p>
        </p:txBody>
      </p:sp>
    </p:spTree>
    <p:extLst>
      <p:ext uri="{BB962C8B-B14F-4D97-AF65-F5344CB8AC3E}">
        <p14:creationId xmlns:p14="http://schemas.microsoft.com/office/powerpoint/2010/main" val="3394155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83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2063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endParaRPr lang="en-US" b="1" dirty="0"/>
          </a:p>
        </p:txBody>
      </p:sp>
    </p:spTree>
    <p:extLst>
      <p:ext uri="{BB962C8B-B14F-4D97-AF65-F5344CB8AC3E}">
        <p14:creationId xmlns:p14="http://schemas.microsoft.com/office/powerpoint/2010/main" val="1775177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08E1C84-99FE-45FF-B41D-A1CE08DDCA25}"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35</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76131" name="Slide Image Placeholder 1"/>
          <p:cNvSpPr>
            <a:spLocks noGrp="1" noRot="1" noChangeAspect="1" noTextEdit="1"/>
          </p:cNvSpPr>
          <p:nvPr>
            <p:ph type="sldImg"/>
          </p:nvPr>
        </p:nvSpPr>
        <p:spPr>
          <a:ln/>
        </p:spPr>
      </p:sp>
      <p:sp>
        <p:nvSpPr>
          <p:cNvPr id="17613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Changed Visual-MJ</a:t>
            </a:r>
          </a:p>
          <a:p>
            <a:pPr eaLnBrk="1" hangingPunct="1">
              <a:spcBef>
                <a:spcPct val="0"/>
              </a:spcBef>
            </a:pPr>
            <a:r>
              <a:rPr lang="en-US" altLang="en-US" dirty="0" smtClean="0">
                <a:latin typeface="Arial" panose="020B0604020202020204" pitchFamily="34" charset="0"/>
              </a:rPr>
              <a:t>The Pyramid Model provides a conceptual framework for the evidence-based practices that are used to promote the healthy social development of all young children. The first tier of the model, promotion practices, describe the strategies that are used to promote and support the optimal social development of all children. The prevention tier of the model includes targeted, social emotional supports that are provided to the smaller number of children who at risk of social delays and challenging behavior. The tip of the pyramid includes the individualized intervention practices necessary to address the  challenging behavior or intervention needs of the very small number of children who have persistent problems or are in need of more intensive support.</a:t>
            </a:r>
          </a:p>
        </p:txBody>
      </p:sp>
      <p:sp>
        <p:nvSpPr>
          <p:cNvPr id="176133"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F9281DF-3718-4945-9ED5-7F934DB898A6}"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35</a:t>
            </a:fld>
            <a:endParaRPr kumimoji="0" lang="en-US" altLang="en-US" sz="13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315773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FontTx/>
              <a:buNone/>
            </a:pPr>
            <a:endParaRPr lang="en-US" b="1" dirty="0"/>
          </a:p>
        </p:txBody>
      </p:sp>
    </p:spTree>
    <p:extLst>
      <p:ext uri="{BB962C8B-B14F-4D97-AF65-F5344CB8AC3E}">
        <p14:creationId xmlns:p14="http://schemas.microsoft.com/office/powerpoint/2010/main" val="3213142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D1A6AF3-C26E-4E6C-9022-D49913D7F61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39</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00707" name="Slide Image Placeholder 1"/>
          <p:cNvSpPr>
            <a:spLocks noGrp="1" noRot="1" noChangeAspect="1" noTextEdit="1"/>
          </p:cNvSpPr>
          <p:nvPr>
            <p:ph type="sldImg"/>
          </p:nvPr>
        </p:nvSpPr>
        <p:spPr>
          <a:ln/>
        </p:spPr>
      </p:sp>
      <p:sp>
        <p:nvSpPr>
          <p:cNvPr id="20070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Changed visual-MJ</a:t>
            </a:r>
          </a:p>
          <a:p>
            <a:pPr eaLnBrk="1" hangingPunct="1">
              <a:spcBef>
                <a:spcPct val="0"/>
              </a:spcBef>
            </a:pPr>
            <a:r>
              <a:rPr lang="en-US" altLang="en-US" dirty="0" smtClean="0">
                <a:latin typeface="Arial" panose="020B0604020202020204" pitchFamily="34" charset="0"/>
              </a:rPr>
              <a:t>The Pyramid Model provides a conceptual framework for the evidence-based practices that are used to promote the healthy social development of all young children. The first tier of the model, promotion practices, describe the strategies that are used to promote and support the optimal social development of all children. The prevention tier of the model includes targeted, social emotional supports that are provided to the smaller number of children who at risk of social delays and challenging behavior. The tip of the pyramid includes the individualized intervention practices necessary to address the  challenging behavior or intervention needs of the very small number of children who have persistent problems or are in need of more intensive support.</a:t>
            </a:r>
          </a:p>
        </p:txBody>
      </p:sp>
      <p:sp>
        <p:nvSpPr>
          <p:cNvPr id="200709"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7A9A341-9ACA-4675-B21B-512EE5CFBE47}"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39</a:t>
            </a:fld>
            <a:endParaRPr kumimoji="0" lang="en-US" altLang="en-US" sz="13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464674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1CF4E45-E1DF-4C9C-A212-8AE9CBA77D3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40</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02755" name="Rectangle 2"/>
          <p:cNvSpPr>
            <a:spLocks noGrp="1" noRot="1" noChangeAspect="1" noChangeArrowheads="1" noTextEdit="1"/>
          </p:cNvSpPr>
          <p:nvPr>
            <p:ph type="sldImg"/>
          </p:nvPr>
        </p:nvSpPr>
        <p:spPr>
          <a:xfrm>
            <a:off x="427038" y="708025"/>
            <a:ext cx="6437312" cy="3621088"/>
          </a:xfrm>
          <a:ln/>
        </p:spPr>
      </p:sp>
      <p:sp>
        <p:nvSpPr>
          <p:cNvPr id="202756" name="Rectangle 3"/>
          <p:cNvSpPr>
            <a:spLocks noGrp="1" noChangeArrowheads="1"/>
          </p:cNvSpPr>
          <p:nvPr>
            <p:ph type="body" idx="1"/>
          </p:nvPr>
        </p:nvSpPr>
        <p:spPr>
          <a:xfrm>
            <a:off x="990600" y="4572000"/>
            <a:ext cx="5334000" cy="4341813"/>
          </a:xfrm>
          <a:solidFill>
            <a:srgbClr val="FFFFFF"/>
          </a:solidFill>
          <a:ln>
            <a:solidFill>
              <a:srgbClr val="000000"/>
            </a:solidFill>
            <a:miter lim="800000"/>
            <a:headEnd/>
            <a:tailEnd/>
          </a:ln>
        </p:spPr>
        <p:txBody>
          <a:bodyPr lIns="95610" tIns="47805" rIns="95610" bIns="47805"/>
          <a:lstStyle/>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368265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D1A6AF3-C26E-4E6C-9022-D49913D7F61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43</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00707" name="Slide Image Placeholder 1"/>
          <p:cNvSpPr>
            <a:spLocks noGrp="1" noRot="1" noChangeAspect="1" noTextEdit="1"/>
          </p:cNvSpPr>
          <p:nvPr>
            <p:ph type="sldImg"/>
          </p:nvPr>
        </p:nvSpPr>
        <p:spPr>
          <a:ln/>
        </p:spPr>
      </p:sp>
      <p:sp>
        <p:nvSpPr>
          <p:cNvPr id="20070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Changed visual-MJ</a:t>
            </a:r>
          </a:p>
          <a:p>
            <a:pPr eaLnBrk="1" hangingPunct="1">
              <a:spcBef>
                <a:spcPct val="0"/>
              </a:spcBef>
            </a:pPr>
            <a:r>
              <a:rPr lang="en-US" altLang="en-US" dirty="0" smtClean="0">
                <a:latin typeface="Arial" panose="020B0604020202020204" pitchFamily="34" charset="0"/>
              </a:rPr>
              <a:t>The Pyramid Model provides a conceptual framework for the evidence-based practices that are used to promote the healthy social development of all young children. The first tier of the model, promotion practices, describe the strategies that are used to promote and support the optimal social development of all children. The prevention tier of the model includes targeted, social emotional supports that are provided to the smaller number of children who at risk of social delays and challenging behavior. The tip of the pyramid includes the individualized intervention practices necessary to address the  challenging behavior or intervention needs of the very small number of children who have persistent problems or are in need of more intensive support.</a:t>
            </a:r>
          </a:p>
        </p:txBody>
      </p:sp>
      <p:sp>
        <p:nvSpPr>
          <p:cNvPr id="200709"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7A9A341-9ACA-4675-B21B-512EE5CFBE47}"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43</a:t>
            </a:fld>
            <a:endParaRPr kumimoji="0" lang="en-US" altLang="en-US" sz="13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05738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8586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0039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305ADB-244A-4B85-A1A0-AAE7E16CC9F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914400" y="4344988"/>
            <a:ext cx="50292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960671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414D5-0474-4E6B-A661-F461135602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Placeholder 5"/>
          <p:cNvSpPr>
            <a:spLocks noGrp="1"/>
          </p:cNvSpPr>
          <p:nvPr>
            <p:ph type="body" idx="1"/>
          </p:nvPr>
        </p:nvSpPr>
        <p:spPr/>
        <p:txBody>
          <a:bodyPr>
            <a:normAutofit/>
          </a:bodyPr>
          <a:lstStyle/>
          <a:p>
            <a:r>
              <a:rPr lang="en-US" b="1" dirty="0" smtClean="0"/>
              <a:t>Effects of poverty are felt through disruptions in family functioning (Elder &amp; Caspi, 1988)</a:t>
            </a:r>
          </a:p>
          <a:p>
            <a:endParaRPr lang="en-US" dirty="0" smtClean="0"/>
          </a:p>
          <a:p>
            <a:pPr>
              <a:buFont typeface="Wingdings" pitchFamily="2" charset="2"/>
              <a:buChar char="Ø"/>
            </a:pPr>
            <a:r>
              <a:rPr lang="en-US" sz="1800" dirty="0" smtClean="0"/>
              <a:t>Economic </a:t>
            </a:r>
            <a:r>
              <a:rPr lang="en-US" sz="1800" dirty="0"/>
              <a:t>hardship linked to increased family stress; negative impact on mental health; greater likelihood of harsh and controlling parenting; increased child behavior problems</a:t>
            </a:r>
          </a:p>
        </p:txBody>
      </p:sp>
    </p:spTree>
    <p:extLst>
      <p:ext uri="{BB962C8B-B14F-4D97-AF65-F5344CB8AC3E}">
        <p14:creationId xmlns:p14="http://schemas.microsoft.com/office/powerpoint/2010/main" val="1702367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9ED0F-330E-4E4C-8853-1D73E04BC1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26627" name="Rectangle 2"/>
          <p:cNvSpPr>
            <a:spLocks noGrp="1" noRot="1" noChangeAspect="1" noChangeArrowheads="1" noTextEdit="1"/>
          </p:cNvSpPr>
          <p:nvPr>
            <p:ph type="sldImg"/>
          </p:nvPr>
        </p:nvSpPr>
        <p:spPr>
          <a:xfrm>
            <a:off x="1757363" y="685800"/>
            <a:ext cx="3636962" cy="2046288"/>
          </a:xfrm>
          <a:ln/>
        </p:spPr>
      </p:sp>
      <p:sp>
        <p:nvSpPr>
          <p:cNvPr id="26628" name="Rectangle 3"/>
          <p:cNvSpPr>
            <a:spLocks noGrp="1" noChangeArrowheads="1"/>
          </p:cNvSpPr>
          <p:nvPr>
            <p:ph type="body" idx="1"/>
          </p:nvPr>
        </p:nvSpPr>
        <p:spPr>
          <a:xfrm>
            <a:off x="934720" y="3048000"/>
            <a:ext cx="5140960" cy="5551488"/>
          </a:xfrm>
          <a:noFill/>
          <a:ln/>
        </p:spPr>
        <p:txBody>
          <a:bodyPr/>
          <a:lstStyle/>
          <a:p>
            <a:pPr eaLnBrk="1" hangingPunct="1"/>
            <a:r>
              <a:rPr lang="en-US" sz="1600" b="1" dirty="0" smtClean="0">
                <a:latin typeface="Times New Roman" pitchFamily="96" charset="0"/>
              </a:rPr>
              <a:t>Meaningful Differences</a:t>
            </a:r>
          </a:p>
          <a:p>
            <a:pPr eaLnBrk="1" hangingPunct="1">
              <a:buFontTx/>
              <a:buChar char="•"/>
            </a:pPr>
            <a:r>
              <a:rPr lang="en-US" sz="1600" dirty="0" smtClean="0">
                <a:latin typeface="Times New Roman" pitchFamily="96" charset="0"/>
              </a:rPr>
              <a:t>Ross has already told you about the scientific basis for the achievement gap. I want to show you a little more about what this actually means to the child.</a:t>
            </a:r>
          </a:p>
          <a:p>
            <a:pPr eaLnBrk="1" hangingPunct="1">
              <a:buFontTx/>
              <a:buChar char="•"/>
            </a:pPr>
            <a:r>
              <a:rPr lang="en-US" sz="1600" dirty="0" smtClean="0">
                <a:latin typeface="Times New Roman" pitchFamily="96" charset="0"/>
              </a:rPr>
              <a:t>Differences in vocabulary growth between children in low socio-economic households and high socio-economic households begin to appear as early as 18 months. And as the children grow toward school age, and enter school, the differences only get larger in the absence of intervention.</a:t>
            </a:r>
          </a:p>
          <a:p>
            <a:pPr eaLnBrk="1" hangingPunct="1">
              <a:buFontTx/>
              <a:buChar char="•"/>
            </a:pPr>
            <a:r>
              <a:rPr lang="en-US" sz="1600" dirty="0" smtClean="0">
                <a:latin typeface="Times New Roman" pitchFamily="96" charset="0"/>
              </a:rPr>
              <a:t>By the time a child with parents living on welfare is 3 years old, his or her vocabulary gap is enormous compared to a child with college-educated parents. </a:t>
            </a:r>
          </a:p>
          <a:p>
            <a:pPr eaLnBrk="1" hangingPunct="1">
              <a:buFontTx/>
              <a:buChar char="•"/>
            </a:pPr>
            <a:r>
              <a:rPr lang="en-US" sz="1600" dirty="0" smtClean="0">
                <a:latin typeface="Times New Roman" pitchFamily="96" charset="0"/>
              </a:rPr>
              <a:t>Number of words (30 million) → Interaction behind the words</a:t>
            </a:r>
          </a:p>
          <a:p>
            <a:pPr eaLnBrk="1" hangingPunct="1">
              <a:buFontTx/>
              <a:buChar char="•"/>
            </a:pPr>
            <a:r>
              <a:rPr lang="en-US" sz="1600" dirty="0" smtClean="0">
                <a:latin typeface="Times New Roman" pitchFamily="96" charset="0"/>
              </a:rPr>
              <a:t>Representational vs. Directional Language</a:t>
            </a:r>
          </a:p>
          <a:p>
            <a:pPr eaLnBrk="1" hangingPunct="1">
              <a:buFontTx/>
              <a:buChar char="•"/>
            </a:pPr>
            <a:r>
              <a:rPr lang="en-US" sz="1600" dirty="0" smtClean="0">
                <a:latin typeface="Times New Roman" pitchFamily="96" charset="0"/>
              </a:rPr>
              <a:t>Internal working models → School behavior</a:t>
            </a:r>
          </a:p>
          <a:p>
            <a:pPr eaLnBrk="1" hangingPunct="1">
              <a:buFontTx/>
              <a:buChar char="•"/>
            </a:pPr>
            <a:r>
              <a:rPr lang="en-US" sz="1600" dirty="0" smtClean="0">
                <a:latin typeface="Times New Roman" pitchFamily="96" charset="0"/>
              </a:rPr>
              <a:t>Purple Grape Story</a:t>
            </a:r>
          </a:p>
          <a:p>
            <a:pPr eaLnBrk="1" hangingPunct="1">
              <a:buFontTx/>
              <a:buChar char="•"/>
            </a:pPr>
            <a:r>
              <a:rPr lang="en-US" sz="1600" dirty="0" smtClean="0">
                <a:latin typeface="Times New Roman" pitchFamily="96" charset="0"/>
              </a:rPr>
              <a:t>Joint attention</a:t>
            </a:r>
          </a:p>
        </p:txBody>
      </p:sp>
    </p:spTree>
    <p:extLst>
      <p:ext uri="{BB962C8B-B14F-4D97-AF65-F5344CB8AC3E}">
        <p14:creationId xmlns:p14="http://schemas.microsoft.com/office/powerpoint/2010/main" val="2532009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7424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8169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63962" indent="-293709">
              <a:spcBef>
                <a:spcPct val="30000"/>
              </a:spcBef>
              <a:defRPr sz="1200">
                <a:solidFill>
                  <a:schemeClr val="tx1"/>
                </a:solidFill>
                <a:latin typeface="Arial" panose="020B0604020202020204" pitchFamily="34" charset="0"/>
              </a:defRPr>
            </a:lvl2pPr>
            <a:lvl3pPr marL="1176438" indent="-234325">
              <a:spcBef>
                <a:spcPct val="30000"/>
              </a:spcBef>
              <a:defRPr sz="1200">
                <a:solidFill>
                  <a:schemeClr val="tx1"/>
                </a:solidFill>
                <a:latin typeface="Arial" panose="020B0604020202020204" pitchFamily="34" charset="0"/>
              </a:defRPr>
            </a:lvl3pPr>
            <a:lvl4pPr marL="1648297" indent="-234325">
              <a:spcBef>
                <a:spcPct val="30000"/>
              </a:spcBef>
              <a:defRPr sz="1200">
                <a:solidFill>
                  <a:schemeClr val="tx1"/>
                </a:solidFill>
                <a:latin typeface="Arial" panose="020B0604020202020204" pitchFamily="34" charset="0"/>
              </a:defRPr>
            </a:lvl4pPr>
            <a:lvl5pPr marL="2118551" indent="-234325">
              <a:spcBef>
                <a:spcPct val="30000"/>
              </a:spcBef>
              <a:defRPr sz="1200">
                <a:solidFill>
                  <a:schemeClr val="tx1"/>
                </a:solidFill>
                <a:latin typeface="Arial" panose="020B0604020202020204" pitchFamily="34" charset="0"/>
              </a:defRPr>
            </a:lvl5pPr>
            <a:lvl6pPr marL="2580780" indent="-234325" eaLnBrk="0" fontAlgn="base" hangingPunct="0">
              <a:spcBef>
                <a:spcPct val="30000"/>
              </a:spcBef>
              <a:spcAft>
                <a:spcPct val="0"/>
              </a:spcAft>
              <a:defRPr sz="1200">
                <a:solidFill>
                  <a:schemeClr val="tx1"/>
                </a:solidFill>
                <a:latin typeface="Arial" panose="020B0604020202020204" pitchFamily="34" charset="0"/>
              </a:defRPr>
            </a:lvl6pPr>
            <a:lvl7pPr marL="3043009" indent="-234325" eaLnBrk="0" fontAlgn="base" hangingPunct="0">
              <a:spcBef>
                <a:spcPct val="30000"/>
              </a:spcBef>
              <a:spcAft>
                <a:spcPct val="0"/>
              </a:spcAft>
              <a:defRPr sz="1200">
                <a:solidFill>
                  <a:schemeClr val="tx1"/>
                </a:solidFill>
                <a:latin typeface="Arial" panose="020B0604020202020204" pitchFamily="34" charset="0"/>
              </a:defRPr>
            </a:lvl7pPr>
            <a:lvl8pPr marL="3505238" indent="-234325" eaLnBrk="0" fontAlgn="base" hangingPunct="0">
              <a:spcBef>
                <a:spcPct val="30000"/>
              </a:spcBef>
              <a:spcAft>
                <a:spcPct val="0"/>
              </a:spcAft>
              <a:defRPr sz="1200">
                <a:solidFill>
                  <a:schemeClr val="tx1"/>
                </a:solidFill>
                <a:latin typeface="Arial" panose="020B0604020202020204" pitchFamily="34" charset="0"/>
              </a:defRPr>
            </a:lvl8pPr>
            <a:lvl9pPr marL="3967467" indent="-23432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4458" rtl="0" eaLnBrk="1" fontAlgn="base" latinLnBrk="0" hangingPunct="1">
              <a:lnSpc>
                <a:spcPct val="100000"/>
              </a:lnSpc>
              <a:spcBef>
                <a:spcPct val="0"/>
              </a:spcBef>
              <a:spcAft>
                <a:spcPct val="0"/>
              </a:spcAft>
              <a:buClrTx/>
              <a:buSzTx/>
              <a:buFontTx/>
              <a:buNone/>
              <a:tabLst/>
              <a:defRPr/>
            </a:pPr>
            <a:fld id="{2455F842-EF98-4CCD-952D-C2D20D6A56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24458"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9939" name="Rectangle 2"/>
          <p:cNvSpPr>
            <a:spLocks noGrp="1" noRot="1" noChangeAspect="1" noChangeArrowheads="1" noTextEdit="1"/>
          </p:cNvSpPr>
          <p:nvPr>
            <p:ph type="sldImg"/>
          </p:nvPr>
        </p:nvSpPr>
        <p:spPr>
          <a:xfrm>
            <a:off x="2416175" y="523875"/>
            <a:ext cx="4665663" cy="2624138"/>
          </a:xfrm>
          <a:ln/>
        </p:spPr>
      </p:sp>
      <p:sp>
        <p:nvSpPr>
          <p:cNvPr id="39940" name="Rectangle 3"/>
          <p:cNvSpPr>
            <a:spLocks noGrp="1" noChangeArrowheads="1"/>
          </p:cNvSpPr>
          <p:nvPr>
            <p:ph type="body" idx="1"/>
          </p:nvPr>
        </p:nvSpPr>
        <p:spPr>
          <a:xfrm>
            <a:off x="1267497" y="3323822"/>
            <a:ext cx="6967996" cy="31481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618322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6361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reserve="1">
  <p:cSld name="Title">
    <p:spTree>
      <p:nvGrpSpPr>
        <p:cNvPr id="1" name="Shape 9"/>
        <p:cNvGrpSpPr/>
        <p:nvPr/>
      </p:nvGrpSpPr>
      <p:grpSpPr>
        <a:xfrm>
          <a:off x="0" y="0"/>
          <a:ext cx="0" cy="0"/>
          <a:chOff x="0" y="0"/>
          <a:chExt cx="0" cy="0"/>
        </a:xfrm>
      </p:grpSpPr>
      <p:sp>
        <p:nvSpPr>
          <p:cNvPr id="10" name="Google Shape;10;p2"/>
          <p:cNvSpPr/>
          <p:nvPr/>
        </p:nvSpPr>
        <p:spPr>
          <a:xfrm>
            <a:off x="21892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11" name="Google Shape;11;p2"/>
          <p:cNvSpPr/>
          <p:nvPr/>
        </p:nvSpPr>
        <p:spPr>
          <a:xfrm>
            <a:off x="-967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12" name="Google Shape;12;p2"/>
          <p:cNvSpPr txBox="1">
            <a:spLocks noGrp="1"/>
          </p:cNvSpPr>
          <p:nvPr>
            <p:ph type="ctrTitle"/>
          </p:nvPr>
        </p:nvSpPr>
        <p:spPr>
          <a:xfrm>
            <a:off x="648300" y="3175950"/>
            <a:ext cx="3530700" cy="11820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Tree>
    <p:extLst>
      <p:ext uri="{BB962C8B-B14F-4D97-AF65-F5344CB8AC3E}">
        <p14:creationId xmlns:p14="http://schemas.microsoft.com/office/powerpoint/2010/main" val="2915732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61"/>
        <p:cNvGrpSpPr/>
        <p:nvPr/>
      </p:nvGrpSpPr>
      <p:grpSpPr>
        <a:xfrm>
          <a:off x="0" y="0"/>
          <a:ext cx="0" cy="0"/>
          <a:chOff x="0" y="0"/>
          <a:chExt cx="0" cy="0"/>
        </a:xfrm>
      </p:grpSpPr>
      <p:sp>
        <p:nvSpPr>
          <p:cNvPr id="62" name="Google Shape;62;p11"/>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63" name="Google Shape;63;p11"/>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64" name="Google Shape;64;p11"/>
          <p:cNvSpPr txBox="1">
            <a:spLocks noGrp="1"/>
          </p:cNvSpPr>
          <p:nvPr>
            <p:ph type="body" idx="1"/>
          </p:nvPr>
        </p:nvSpPr>
        <p:spPr>
          <a:xfrm>
            <a:off x="841000" y="4025300"/>
            <a:ext cx="7845900" cy="519600"/>
          </a:xfrm>
          <a:prstGeom prst="rect">
            <a:avLst/>
          </a:prstGeom>
        </p:spPr>
        <p:txBody>
          <a:bodyPr spcFirstLastPara="1" wrap="square" lIns="91425" tIns="91425" rIns="91425" bIns="91425" anchor="b" anchorCtr="0">
            <a:noAutofit/>
          </a:bodyPr>
          <a:lstStyle>
            <a:lvl1pPr marL="457200" lvl="0" indent="-228600">
              <a:spcBef>
                <a:spcPts val="360"/>
              </a:spcBef>
              <a:spcAft>
                <a:spcPts val="0"/>
              </a:spcAft>
              <a:buSzPts val="2000"/>
              <a:buNone/>
              <a:defRPr/>
            </a:lvl1pPr>
          </a:lstStyle>
          <a:p>
            <a:endParaRPr/>
          </a:p>
        </p:txBody>
      </p:sp>
      <p:sp>
        <p:nvSpPr>
          <p:cNvPr id="65" name="Google Shape;65;p11"/>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14368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065943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246401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7472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8"/>
        <p:cNvGrpSpPr/>
        <p:nvPr/>
      </p:nvGrpSpPr>
      <p:grpSpPr>
        <a:xfrm>
          <a:off x="0" y="0"/>
          <a:ext cx="0" cy="0"/>
          <a:chOff x="0" y="0"/>
          <a:chExt cx="0" cy="0"/>
        </a:xfrm>
      </p:grpSpPr>
      <p:sp>
        <p:nvSpPr>
          <p:cNvPr id="9" name="Google Shape;9;p84"/>
          <p:cNvSpPr txBox="1">
            <a:spLocks noGrp="1"/>
          </p:cNvSpPr>
          <p:nvPr>
            <p:ph type="ctrTitle"/>
          </p:nvPr>
        </p:nvSpPr>
        <p:spPr>
          <a:xfrm>
            <a:off x="2296350" y="1991850"/>
            <a:ext cx="4551300" cy="1159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434343"/>
              </a:buClr>
              <a:buSzPts val="3000"/>
              <a:buNone/>
              <a:defRPr sz="3000">
                <a:solidFill>
                  <a:srgbClr val="434343"/>
                </a:solidFill>
              </a:defRPr>
            </a:lvl1pPr>
            <a:lvl2pPr lvl="1" algn="ctr">
              <a:lnSpc>
                <a:spcPct val="100000"/>
              </a:lnSpc>
              <a:spcBef>
                <a:spcPts val="0"/>
              </a:spcBef>
              <a:spcAft>
                <a:spcPts val="0"/>
              </a:spcAft>
              <a:buClr>
                <a:srgbClr val="434343"/>
              </a:buClr>
              <a:buSzPts val="3000"/>
              <a:buNone/>
              <a:defRPr sz="3000">
                <a:solidFill>
                  <a:srgbClr val="434343"/>
                </a:solidFill>
              </a:defRPr>
            </a:lvl2pPr>
            <a:lvl3pPr lvl="2" algn="ctr">
              <a:lnSpc>
                <a:spcPct val="100000"/>
              </a:lnSpc>
              <a:spcBef>
                <a:spcPts val="0"/>
              </a:spcBef>
              <a:spcAft>
                <a:spcPts val="0"/>
              </a:spcAft>
              <a:buClr>
                <a:srgbClr val="434343"/>
              </a:buClr>
              <a:buSzPts val="3000"/>
              <a:buNone/>
              <a:defRPr sz="3000">
                <a:solidFill>
                  <a:srgbClr val="434343"/>
                </a:solidFill>
              </a:defRPr>
            </a:lvl3pPr>
            <a:lvl4pPr lvl="3" algn="ctr">
              <a:lnSpc>
                <a:spcPct val="100000"/>
              </a:lnSpc>
              <a:spcBef>
                <a:spcPts val="0"/>
              </a:spcBef>
              <a:spcAft>
                <a:spcPts val="0"/>
              </a:spcAft>
              <a:buClr>
                <a:srgbClr val="434343"/>
              </a:buClr>
              <a:buSzPts val="3000"/>
              <a:buNone/>
              <a:defRPr sz="3000">
                <a:solidFill>
                  <a:srgbClr val="434343"/>
                </a:solidFill>
              </a:defRPr>
            </a:lvl4pPr>
            <a:lvl5pPr lvl="4" algn="ctr">
              <a:lnSpc>
                <a:spcPct val="100000"/>
              </a:lnSpc>
              <a:spcBef>
                <a:spcPts val="0"/>
              </a:spcBef>
              <a:spcAft>
                <a:spcPts val="0"/>
              </a:spcAft>
              <a:buClr>
                <a:srgbClr val="434343"/>
              </a:buClr>
              <a:buSzPts val="3000"/>
              <a:buNone/>
              <a:defRPr sz="3000">
                <a:solidFill>
                  <a:srgbClr val="434343"/>
                </a:solidFill>
              </a:defRPr>
            </a:lvl5pPr>
            <a:lvl6pPr lvl="5" algn="ctr">
              <a:lnSpc>
                <a:spcPct val="100000"/>
              </a:lnSpc>
              <a:spcBef>
                <a:spcPts val="0"/>
              </a:spcBef>
              <a:spcAft>
                <a:spcPts val="0"/>
              </a:spcAft>
              <a:buClr>
                <a:srgbClr val="434343"/>
              </a:buClr>
              <a:buSzPts val="3000"/>
              <a:buNone/>
              <a:defRPr sz="3000">
                <a:solidFill>
                  <a:srgbClr val="434343"/>
                </a:solidFill>
              </a:defRPr>
            </a:lvl6pPr>
            <a:lvl7pPr lvl="6" algn="ctr">
              <a:lnSpc>
                <a:spcPct val="100000"/>
              </a:lnSpc>
              <a:spcBef>
                <a:spcPts val="0"/>
              </a:spcBef>
              <a:spcAft>
                <a:spcPts val="0"/>
              </a:spcAft>
              <a:buClr>
                <a:srgbClr val="434343"/>
              </a:buClr>
              <a:buSzPts val="3000"/>
              <a:buNone/>
              <a:defRPr sz="3000">
                <a:solidFill>
                  <a:srgbClr val="434343"/>
                </a:solidFill>
              </a:defRPr>
            </a:lvl7pPr>
            <a:lvl8pPr lvl="7" algn="ctr">
              <a:lnSpc>
                <a:spcPct val="100000"/>
              </a:lnSpc>
              <a:spcBef>
                <a:spcPts val="0"/>
              </a:spcBef>
              <a:spcAft>
                <a:spcPts val="0"/>
              </a:spcAft>
              <a:buClr>
                <a:srgbClr val="434343"/>
              </a:buClr>
              <a:buSzPts val="3000"/>
              <a:buNone/>
              <a:defRPr sz="3000">
                <a:solidFill>
                  <a:srgbClr val="434343"/>
                </a:solidFill>
              </a:defRPr>
            </a:lvl8pPr>
            <a:lvl9pPr lvl="8" algn="ctr">
              <a:lnSpc>
                <a:spcPct val="100000"/>
              </a:lnSpc>
              <a:spcBef>
                <a:spcPts val="0"/>
              </a:spcBef>
              <a:spcAft>
                <a:spcPts val="0"/>
              </a:spcAft>
              <a:buClr>
                <a:srgbClr val="434343"/>
              </a:buClr>
              <a:buSzPts val="3000"/>
              <a:buNone/>
              <a:defRPr sz="3000">
                <a:solidFill>
                  <a:srgbClr val="434343"/>
                </a:solidFill>
              </a:defRPr>
            </a:lvl9pPr>
          </a:lstStyle>
          <a:p>
            <a:endParaRPr/>
          </a:p>
        </p:txBody>
      </p:sp>
      <p:sp>
        <p:nvSpPr>
          <p:cNvPr id="10" name="Google Shape;10;p84"/>
          <p:cNvSpPr/>
          <p:nvPr/>
        </p:nvSpPr>
        <p:spPr>
          <a:xfrm>
            <a:off x="219920" y="245240"/>
            <a:ext cx="8704161" cy="4653023"/>
          </a:xfrm>
          <a:custGeom>
            <a:avLst/>
            <a:gdLst/>
            <a:ahLst/>
            <a:cxnLst/>
            <a:rect l="l" t="t" r="r" b="b"/>
            <a:pathLst>
              <a:path w="300315" h="141288" extrusionOk="0">
                <a:moveTo>
                  <a:pt x="121105" y="0"/>
                </a:moveTo>
                <a:lnTo>
                  <a:pt x="0" y="0"/>
                </a:lnTo>
                <a:lnTo>
                  <a:pt x="0" y="141288"/>
                </a:lnTo>
                <a:lnTo>
                  <a:pt x="300315" y="141288"/>
                </a:lnTo>
                <a:lnTo>
                  <a:pt x="300315" y="305"/>
                </a:lnTo>
                <a:lnTo>
                  <a:pt x="179211" y="305"/>
                </a:lnTo>
              </a:path>
            </a:pathLst>
          </a:custGeom>
          <a:noFill/>
          <a:ln w="76200" cap="flat" cmpd="sng">
            <a:solidFill>
              <a:srgbClr val="0070C0"/>
            </a:solidFill>
            <a:prstDash val="solid"/>
            <a:miter lim="8000"/>
            <a:headEnd type="none" w="sm" len="sm"/>
            <a:tailEnd type="none" w="sm" len="sm"/>
          </a:ln>
        </p:spPr>
      </p:sp>
    </p:spTree>
    <p:extLst>
      <p:ext uri="{BB962C8B-B14F-4D97-AF65-F5344CB8AC3E}">
        <p14:creationId xmlns:p14="http://schemas.microsoft.com/office/powerpoint/2010/main" val="4522568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4750737"/>
            <a:ext cx="9144000" cy="4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3341716"/>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6460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11643600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5825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384301"/>
            <a:ext cx="3703320" cy="30175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23506014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22960" y="1936751"/>
            <a:ext cx="3703320" cy="246507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63440" y="1936751"/>
            <a:ext cx="3703320" cy="246507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10152640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3759436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66"/>
        <p:cNvGrpSpPr/>
        <p:nvPr/>
      </p:nvGrpSpPr>
      <p:grpSpPr>
        <a:xfrm>
          <a:off x="0" y="0"/>
          <a:ext cx="0" cy="0"/>
          <a:chOff x="0" y="0"/>
          <a:chExt cx="0" cy="0"/>
        </a:xfrm>
      </p:grpSpPr>
      <p:sp>
        <p:nvSpPr>
          <p:cNvPr id="67" name="Google Shape;67;p12"/>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68" name="Google Shape;68;p12"/>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69" name="Google Shape;69;p1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38887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defTabSz="685800">
              <a:buClrTx/>
            </a:pPr>
            <a:endParaRPr lang="en-US" kern="1200" dirty="0">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23465412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pPr defTabSz="685800">
              <a:buClrTx/>
            </a:pPr>
            <a:endParaRPr lang="en-US" kern="1200" dirty="0">
              <a:latin typeface="Calibri" panose="020F0502020204030204"/>
              <a:ea typeface="+mn-ea"/>
              <a:cs typeface="+mn-cs"/>
            </a:endParaRPr>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pPr defTabSz="685800">
              <a:buClrTx/>
            </a:pPr>
            <a:endParaRPr lang="en-US" kern="1200" dirty="0">
              <a:solidFill>
                <a:srgbClr val="344068"/>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defTabSz="685800">
              <a:buClrTx/>
            </a:pPr>
            <a:fld id="{2B36D16D-C451-475B-ABFA-D199A25C9562}" type="slidenum">
              <a:rPr lang="en-US" kern="1200" smtClean="0">
                <a:solidFill>
                  <a:srgbClr val="344068"/>
                </a:solidFill>
                <a:latin typeface="Calibri" panose="020F0502020204030204"/>
                <a:ea typeface="+mn-ea"/>
                <a:cs typeface="+mn-cs"/>
              </a:rPr>
              <a:pPr defTabSz="685800">
                <a:buClrTx/>
              </a:pPr>
              <a:t>‹#›</a:t>
            </a:fld>
            <a:endParaRPr lang="en-US" kern="1200" dirty="0">
              <a:solidFill>
                <a:srgbClr val="344068"/>
              </a:solidFill>
              <a:latin typeface="Calibri" panose="020F0502020204030204"/>
              <a:ea typeface="+mn-ea"/>
              <a:cs typeface="+mn-cs"/>
            </a:endParaRPr>
          </a:p>
        </p:txBody>
      </p:sp>
    </p:spTree>
    <p:extLst>
      <p:ext uri="{BB962C8B-B14F-4D97-AF65-F5344CB8AC3E}">
        <p14:creationId xmlns:p14="http://schemas.microsoft.com/office/powerpoint/2010/main" val="12033889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5234" cy="617220"/>
          </a:xfrm>
        </p:spPr>
        <p:txBody>
          <a:bodyPr tIns="0" bIns="0" anchor="b">
            <a:noAutofit/>
          </a:bodyPr>
          <a:lstStyle>
            <a:lvl1pPr>
              <a:defRPr sz="27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3686307"/>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822960" y="4430268"/>
            <a:ext cx="7584948"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38343289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28534600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09226"/>
            <a:ext cx="1971675" cy="431992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09226"/>
            <a:ext cx="5800725" cy="4319924"/>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5669997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2296350" y="1991850"/>
            <a:ext cx="4551300" cy="1159800"/>
          </a:xfrm>
          <a:prstGeom prst="rect">
            <a:avLst/>
          </a:prstGeom>
        </p:spPr>
        <p:txBody>
          <a:bodyPr spcFirstLastPara="1" wrap="square" lIns="91425" tIns="91425" rIns="91425" bIns="91425" anchor="ctr" anchorCtr="0"/>
          <a:lstStyle>
            <a:lvl1pPr lvl="0" algn="ctr">
              <a:spcBef>
                <a:spcPts val="0"/>
              </a:spcBef>
              <a:spcAft>
                <a:spcPts val="0"/>
              </a:spcAft>
              <a:buClr>
                <a:srgbClr val="434343"/>
              </a:buClr>
              <a:buSzPts val="3000"/>
              <a:buNone/>
              <a:defRPr sz="3000">
                <a:solidFill>
                  <a:srgbClr val="434343"/>
                </a:solidFill>
              </a:defRPr>
            </a:lvl1pPr>
            <a:lvl2pPr lvl="1" algn="ctr">
              <a:spcBef>
                <a:spcPts val="0"/>
              </a:spcBef>
              <a:spcAft>
                <a:spcPts val="0"/>
              </a:spcAft>
              <a:buClr>
                <a:srgbClr val="434343"/>
              </a:buClr>
              <a:buSzPts val="3000"/>
              <a:buNone/>
              <a:defRPr sz="3000">
                <a:solidFill>
                  <a:srgbClr val="434343"/>
                </a:solidFill>
              </a:defRPr>
            </a:lvl2pPr>
            <a:lvl3pPr lvl="2" algn="ctr">
              <a:spcBef>
                <a:spcPts val="0"/>
              </a:spcBef>
              <a:spcAft>
                <a:spcPts val="0"/>
              </a:spcAft>
              <a:buClr>
                <a:srgbClr val="434343"/>
              </a:buClr>
              <a:buSzPts val="3000"/>
              <a:buNone/>
              <a:defRPr sz="3000">
                <a:solidFill>
                  <a:srgbClr val="434343"/>
                </a:solidFill>
              </a:defRPr>
            </a:lvl3pPr>
            <a:lvl4pPr lvl="3" algn="ctr">
              <a:spcBef>
                <a:spcPts val="0"/>
              </a:spcBef>
              <a:spcAft>
                <a:spcPts val="0"/>
              </a:spcAft>
              <a:buClr>
                <a:srgbClr val="434343"/>
              </a:buClr>
              <a:buSzPts val="3000"/>
              <a:buNone/>
              <a:defRPr sz="3000">
                <a:solidFill>
                  <a:srgbClr val="434343"/>
                </a:solidFill>
              </a:defRPr>
            </a:lvl4pPr>
            <a:lvl5pPr lvl="4" algn="ctr">
              <a:spcBef>
                <a:spcPts val="0"/>
              </a:spcBef>
              <a:spcAft>
                <a:spcPts val="0"/>
              </a:spcAft>
              <a:buClr>
                <a:srgbClr val="434343"/>
              </a:buClr>
              <a:buSzPts val="3000"/>
              <a:buNone/>
              <a:defRPr sz="3000">
                <a:solidFill>
                  <a:srgbClr val="434343"/>
                </a:solidFill>
              </a:defRPr>
            </a:lvl5pPr>
            <a:lvl6pPr lvl="5" algn="ctr">
              <a:spcBef>
                <a:spcPts val="0"/>
              </a:spcBef>
              <a:spcAft>
                <a:spcPts val="0"/>
              </a:spcAft>
              <a:buClr>
                <a:srgbClr val="434343"/>
              </a:buClr>
              <a:buSzPts val="3000"/>
              <a:buNone/>
              <a:defRPr sz="3000">
                <a:solidFill>
                  <a:srgbClr val="434343"/>
                </a:solidFill>
              </a:defRPr>
            </a:lvl6pPr>
            <a:lvl7pPr lvl="6" algn="ctr">
              <a:spcBef>
                <a:spcPts val="0"/>
              </a:spcBef>
              <a:spcAft>
                <a:spcPts val="0"/>
              </a:spcAft>
              <a:buClr>
                <a:srgbClr val="434343"/>
              </a:buClr>
              <a:buSzPts val="3000"/>
              <a:buNone/>
              <a:defRPr sz="3000">
                <a:solidFill>
                  <a:srgbClr val="434343"/>
                </a:solidFill>
              </a:defRPr>
            </a:lvl7pPr>
            <a:lvl8pPr lvl="7" algn="ctr">
              <a:spcBef>
                <a:spcPts val="0"/>
              </a:spcBef>
              <a:spcAft>
                <a:spcPts val="0"/>
              </a:spcAft>
              <a:buClr>
                <a:srgbClr val="434343"/>
              </a:buClr>
              <a:buSzPts val="3000"/>
              <a:buNone/>
              <a:defRPr sz="3000">
                <a:solidFill>
                  <a:srgbClr val="434343"/>
                </a:solidFill>
              </a:defRPr>
            </a:lvl8pPr>
            <a:lvl9pPr lvl="8" algn="ctr">
              <a:spcBef>
                <a:spcPts val="0"/>
              </a:spcBef>
              <a:spcAft>
                <a:spcPts val="0"/>
              </a:spcAft>
              <a:buClr>
                <a:srgbClr val="434343"/>
              </a:buClr>
              <a:buSzPts val="3000"/>
              <a:buNone/>
              <a:defRPr sz="3000">
                <a:solidFill>
                  <a:srgbClr val="434343"/>
                </a:solidFill>
              </a:defRPr>
            </a:lvl9pPr>
          </a:lstStyle>
          <a:p>
            <a:endParaRPr/>
          </a:p>
        </p:txBody>
      </p:sp>
      <p:sp>
        <p:nvSpPr>
          <p:cNvPr id="4" name="Google Shape;18;p4">
            <a:extLst>
              <a:ext uri="{FF2B5EF4-FFF2-40B4-BE49-F238E27FC236}">
                <a16:creationId xmlns:a16="http://schemas.microsoft.com/office/drawing/2014/main" id="{04B246DD-A727-4F3D-8532-0FDF0782534B}"/>
              </a:ext>
            </a:extLst>
          </p:cNvPr>
          <p:cNvSpPr/>
          <p:nvPr userDrawn="1"/>
        </p:nvSpPr>
        <p:spPr>
          <a:xfrm>
            <a:off x="219920" y="245240"/>
            <a:ext cx="8704161" cy="4653023"/>
          </a:xfrm>
          <a:custGeom>
            <a:avLst/>
            <a:gdLst/>
            <a:ahLst/>
            <a:cxnLst/>
            <a:rect l="l" t="t" r="r" b="b"/>
            <a:pathLst>
              <a:path w="300315" h="141288" extrusionOk="0">
                <a:moveTo>
                  <a:pt x="121105" y="0"/>
                </a:moveTo>
                <a:lnTo>
                  <a:pt x="0" y="0"/>
                </a:lnTo>
                <a:lnTo>
                  <a:pt x="0" y="141288"/>
                </a:lnTo>
                <a:lnTo>
                  <a:pt x="300315" y="141288"/>
                </a:lnTo>
                <a:lnTo>
                  <a:pt x="300315" y="305"/>
                </a:lnTo>
                <a:lnTo>
                  <a:pt x="179211" y="305"/>
                </a:lnTo>
              </a:path>
            </a:pathLst>
          </a:custGeom>
          <a:noFill/>
          <a:ln w="76200" cap="flat" cmpd="sng">
            <a:solidFill>
              <a:srgbClr val="0070C0"/>
            </a:solidFill>
            <a:prstDash val="solid"/>
            <a:miter lim="8000"/>
            <a:headEnd type="none" w="med" len="med"/>
            <a:tailEnd type="none" w="med" len="med"/>
          </a:ln>
        </p:spPr>
      </p:sp>
    </p:spTree>
    <p:extLst>
      <p:ext uri="{BB962C8B-B14F-4D97-AF65-F5344CB8AC3E}">
        <p14:creationId xmlns:p14="http://schemas.microsoft.com/office/powerpoint/2010/main" val="2747272608"/>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44"/>
        <p:cNvGrpSpPr/>
        <p:nvPr/>
      </p:nvGrpSpPr>
      <p:grpSpPr>
        <a:xfrm>
          <a:off x="0" y="0"/>
          <a:ext cx="0" cy="0"/>
          <a:chOff x="0" y="0"/>
          <a:chExt cx="0" cy="0"/>
        </a:xfrm>
      </p:grpSpPr>
      <p:sp>
        <p:nvSpPr>
          <p:cNvPr id="45" name="Google Shape;45;p9"/>
          <p:cNvSpPr/>
          <p:nvPr userDrawn="1"/>
        </p:nvSpPr>
        <p:spPr>
          <a:xfrm rot="10800000" flipH="1">
            <a:off x="259951" y="274275"/>
            <a:ext cx="8624125" cy="4594950"/>
          </a:xfrm>
          <a:custGeom>
            <a:avLst/>
            <a:gdLst/>
            <a:ahLst/>
            <a:cxnLst/>
            <a:rect l="l" t="t" r="r" b="b"/>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0070C0"/>
            </a:solidFill>
            <a:prstDash val="solid"/>
            <a:miter lim="8000"/>
            <a:headEnd type="none" w="med" len="med"/>
            <a:tailEnd type="none" w="med" len="med"/>
          </a:ln>
        </p:spPr>
      </p:sp>
      <p:cxnSp>
        <p:nvCxnSpPr>
          <p:cNvPr id="3" name="Straight Connector 2">
            <a:extLst>
              <a:ext uri="{FF2B5EF4-FFF2-40B4-BE49-F238E27FC236}">
                <a16:creationId xmlns:a16="http://schemas.microsoft.com/office/drawing/2014/main" id="{14236370-73AA-4EE9-8505-F41B6580B2C1}"/>
              </a:ext>
            </a:extLst>
          </p:cNvPr>
          <p:cNvCxnSpPr/>
          <p:nvPr userDrawn="1"/>
        </p:nvCxnSpPr>
        <p:spPr>
          <a:xfrm>
            <a:off x="3002508" y="4869226"/>
            <a:ext cx="3207224"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5039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300556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062365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36093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mpty" preserve="1">
  <p:cSld name="Empty">
    <p:spTree>
      <p:nvGrpSpPr>
        <p:cNvPr id="1" name="Shape 70"/>
        <p:cNvGrpSpPr/>
        <p:nvPr/>
      </p:nvGrpSpPr>
      <p:grpSpPr>
        <a:xfrm>
          <a:off x="0" y="0"/>
          <a:ext cx="0" cy="0"/>
          <a:chOff x="0" y="0"/>
          <a:chExt cx="0" cy="0"/>
        </a:xfrm>
      </p:grpSpPr>
      <p:sp>
        <p:nvSpPr>
          <p:cNvPr id="71" name="Google Shape;71;p13"/>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89115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184729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885199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765571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775167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611661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618907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047849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705175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95874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8"/>
        <p:cNvGrpSpPr/>
        <p:nvPr/>
      </p:nvGrpSpPr>
      <p:grpSpPr>
        <a:xfrm>
          <a:off x="0" y="0"/>
          <a:ext cx="0" cy="0"/>
          <a:chOff x="0" y="0"/>
          <a:chExt cx="0" cy="0"/>
        </a:xfrm>
      </p:grpSpPr>
      <p:sp>
        <p:nvSpPr>
          <p:cNvPr id="9" name="Google Shape;9;p84"/>
          <p:cNvSpPr txBox="1">
            <a:spLocks noGrp="1"/>
          </p:cNvSpPr>
          <p:nvPr>
            <p:ph type="ctrTitle"/>
          </p:nvPr>
        </p:nvSpPr>
        <p:spPr>
          <a:xfrm>
            <a:off x="2296350" y="1991850"/>
            <a:ext cx="4551300" cy="1159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434343"/>
              </a:buClr>
              <a:buSzPts val="3000"/>
              <a:buNone/>
              <a:defRPr sz="3000">
                <a:solidFill>
                  <a:srgbClr val="434343"/>
                </a:solidFill>
              </a:defRPr>
            </a:lvl1pPr>
            <a:lvl2pPr lvl="1" algn="ctr">
              <a:lnSpc>
                <a:spcPct val="100000"/>
              </a:lnSpc>
              <a:spcBef>
                <a:spcPts val="0"/>
              </a:spcBef>
              <a:spcAft>
                <a:spcPts val="0"/>
              </a:spcAft>
              <a:buClr>
                <a:srgbClr val="434343"/>
              </a:buClr>
              <a:buSzPts val="3000"/>
              <a:buNone/>
              <a:defRPr sz="3000">
                <a:solidFill>
                  <a:srgbClr val="434343"/>
                </a:solidFill>
              </a:defRPr>
            </a:lvl2pPr>
            <a:lvl3pPr lvl="2" algn="ctr">
              <a:lnSpc>
                <a:spcPct val="100000"/>
              </a:lnSpc>
              <a:spcBef>
                <a:spcPts val="0"/>
              </a:spcBef>
              <a:spcAft>
                <a:spcPts val="0"/>
              </a:spcAft>
              <a:buClr>
                <a:srgbClr val="434343"/>
              </a:buClr>
              <a:buSzPts val="3000"/>
              <a:buNone/>
              <a:defRPr sz="3000">
                <a:solidFill>
                  <a:srgbClr val="434343"/>
                </a:solidFill>
              </a:defRPr>
            </a:lvl3pPr>
            <a:lvl4pPr lvl="3" algn="ctr">
              <a:lnSpc>
                <a:spcPct val="100000"/>
              </a:lnSpc>
              <a:spcBef>
                <a:spcPts val="0"/>
              </a:spcBef>
              <a:spcAft>
                <a:spcPts val="0"/>
              </a:spcAft>
              <a:buClr>
                <a:srgbClr val="434343"/>
              </a:buClr>
              <a:buSzPts val="3000"/>
              <a:buNone/>
              <a:defRPr sz="3000">
                <a:solidFill>
                  <a:srgbClr val="434343"/>
                </a:solidFill>
              </a:defRPr>
            </a:lvl4pPr>
            <a:lvl5pPr lvl="4" algn="ctr">
              <a:lnSpc>
                <a:spcPct val="100000"/>
              </a:lnSpc>
              <a:spcBef>
                <a:spcPts val="0"/>
              </a:spcBef>
              <a:spcAft>
                <a:spcPts val="0"/>
              </a:spcAft>
              <a:buClr>
                <a:srgbClr val="434343"/>
              </a:buClr>
              <a:buSzPts val="3000"/>
              <a:buNone/>
              <a:defRPr sz="3000">
                <a:solidFill>
                  <a:srgbClr val="434343"/>
                </a:solidFill>
              </a:defRPr>
            </a:lvl5pPr>
            <a:lvl6pPr lvl="5" algn="ctr">
              <a:lnSpc>
                <a:spcPct val="100000"/>
              </a:lnSpc>
              <a:spcBef>
                <a:spcPts val="0"/>
              </a:spcBef>
              <a:spcAft>
                <a:spcPts val="0"/>
              </a:spcAft>
              <a:buClr>
                <a:srgbClr val="434343"/>
              </a:buClr>
              <a:buSzPts val="3000"/>
              <a:buNone/>
              <a:defRPr sz="3000">
                <a:solidFill>
                  <a:srgbClr val="434343"/>
                </a:solidFill>
              </a:defRPr>
            </a:lvl6pPr>
            <a:lvl7pPr lvl="6" algn="ctr">
              <a:lnSpc>
                <a:spcPct val="100000"/>
              </a:lnSpc>
              <a:spcBef>
                <a:spcPts val="0"/>
              </a:spcBef>
              <a:spcAft>
                <a:spcPts val="0"/>
              </a:spcAft>
              <a:buClr>
                <a:srgbClr val="434343"/>
              </a:buClr>
              <a:buSzPts val="3000"/>
              <a:buNone/>
              <a:defRPr sz="3000">
                <a:solidFill>
                  <a:srgbClr val="434343"/>
                </a:solidFill>
              </a:defRPr>
            </a:lvl7pPr>
            <a:lvl8pPr lvl="7" algn="ctr">
              <a:lnSpc>
                <a:spcPct val="100000"/>
              </a:lnSpc>
              <a:spcBef>
                <a:spcPts val="0"/>
              </a:spcBef>
              <a:spcAft>
                <a:spcPts val="0"/>
              </a:spcAft>
              <a:buClr>
                <a:srgbClr val="434343"/>
              </a:buClr>
              <a:buSzPts val="3000"/>
              <a:buNone/>
              <a:defRPr sz="3000">
                <a:solidFill>
                  <a:srgbClr val="434343"/>
                </a:solidFill>
              </a:defRPr>
            </a:lvl8pPr>
            <a:lvl9pPr lvl="8" algn="ctr">
              <a:lnSpc>
                <a:spcPct val="100000"/>
              </a:lnSpc>
              <a:spcBef>
                <a:spcPts val="0"/>
              </a:spcBef>
              <a:spcAft>
                <a:spcPts val="0"/>
              </a:spcAft>
              <a:buClr>
                <a:srgbClr val="434343"/>
              </a:buClr>
              <a:buSzPts val="3000"/>
              <a:buNone/>
              <a:defRPr sz="3000">
                <a:solidFill>
                  <a:srgbClr val="434343"/>
                </a:solidFill>
              </a:defRPr>
            </a:lvl9pPr>
          </a:lstStyle>
          <a:p>
            <a:endParaRPr/>
          </a:p>
        </p:txBody>
      </p:sp>
      <p:sp>
        <p:nvSpPr>
          <p:cNvPr id="10" name="Google Shape;10;p84"/>
          <p:cNvSpPr/>
          <p:nvPr/>
        </p:nvSpPr>
        <p:spPr>
          <a:xfrm>
            <a:off x="219920" y="245240"/>
            <a:ext cx="8704161" cy="4653023"/>
          </a:xfrm>
          <a:custGeom>
            <a:avLst/>
            <a:gdLst/>
            <a:ahLst/>
            <a:cxnLst/>
            <a:rect l="l" t="t" r="r" b="b"/>
            <a:pathLst>
              <a:path w="300315" h="141288" extrusionOk="0">
                <a:moveTo>
                  <a:pt x="121105" y="0"/>
                </a:moveTo>
                <a:lnTo>
                  <a:pt x="0" y="0"/>
                </a:lnTo>
                <a:lnTo>
                  <a:pt x="0" y="141288"/>
                </a:lnTo>
                <a:lnTo>
                  <a:pt x="300315" y="141288"/>
                </a:lnTo>
                <a:lnTo>
                  <a:pt x="300315" y="305"/>
                </a:lnTo>
                <a:lnTo>
                  <a:pt x="179211" y="305"/>
                </a:lnTo>
              </a:path>
            </a:pathLst>
          </a:custGeom>
          <a:noFill/>
          <a:ln w="76200" cap="flat" cmpd="sng">
            <a:solidFill>
              <a:srgbClr val="0070C0"/>
            </a:solidFill>
            <a:prstDash val="solid"/>
            <a:miter lim="8000"/>
            <a:headEnd type="none" w="sm" len="sm"/>
            <a:tailEnd type="none" w="sm" len="sm"/>
          </a:ln>
        </p:spPr>
      </p:sp>
    </p:spTree>
    <p:extLst>
      <p:ext uri="{BB962C8B-B14F-4D97-AF65-F5344CB8AC3E}">
        <p14:creationId xmlns:p14="http://schemas.microsoft.com/office/powerpoint/2010/main" val="4160920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6" name="Slide Number Placeholder 5"/>
          <p:cNvSpPr>
            <a:spLocks noGrp="1"/>
          </p:cNvSpPr>
          <p:nvPr>
            <p:ph type="sldNum" sz="quarter" idx="12"/>
          </p:nvPr>
        </p:nvSpPr>
        <p:spPr/>
        <p:txBody>
          <a:bodyPr/>
          <a:lstStyle/>
          <a:p>
            <a:pPr defTabSz="685800">
              <a:buClrTx/>
            </a:pPr>
            <a:fld id="{16EFEBED-77D3-4B6E-B035-8F5D5D62742F}" type="slidenum">
              <a:rPr lang="en-US" kern="1200" smtClean="0">
                <a:solidFill>
                  <a:prstClr val="white">
                    <a:tint val="75000"/>
                  </a:prstClr>
                </a:solidFill>
                <a:latin typeface="Maiandra GD"/>
                <a:ea typeface="+mn-ea"/>
                <a:cs typeface="+mn-cs"/>
              </a:rPr>
              <a:pPr defTabSz="685800">
                <a:buClrTx/>
              </a:pPr>
              <a:t>‹#›</a:t>
            </a:fld>
            <a:endParaRPr lang="en-US" kern="1200" dirty="0">
              <a:solidFill>
                <a:prstClr val="white">
                  <a:tint val="75000"/>
                </a:prstClr>
              </a:solidFill>
              <a:latin typeface="Maiandra GD"/>
              <a:ea typeface="+mn-ea"/>
              <a:cs typeface="+mn-cs"/>
            </a:endParaRPr>
          </a:p>
        </p:txBody>
      </p:sp>
    </p:spTree>
    <p:extLst>
      <p:ext uri="{BB962C8B-B14F-4D97-AF65-F5344CB8AC3E}">
        <p14:creationId xmlns:p14="http://schemas.microsoft.com/office/powerpoint/2010/main" val="279999350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6" name="Slide Number Placeholder 5"/>
          <p:cNvSpPr>
            <a:spLocks noGrp="1"/>
          </p:cNvSpPr>
          <p:nvPr>
            <p:ph type="sldNum" sz="quarter" idx="12"/>
          </p:nvPr>
        </p:nvSpPr>
        <p:spPr/>
        <p:txBody>
          <a:bodyPr/>
          <a:lstStyle/>
          <a:p>
            <a:pPr defTabSz="685800">
              <a:buClrTx/>
            </a:pPr>
            <a:fld id="{16EFEBED-77D3-4B6E-B035-8F5D5D62742F}" type="slidenum">
              <a:rPr lang="en-US" kern="1200" smtClean="0">
                <a:solidFill>
                  <a:prstClr val="white">
                    <a:tint val="75000"/>
                  </a:prstClr>
                </a:solidFill>
                <a:latin typeface="Maiandra GD"/>
                <a:ea typeface="+mn-ea"/>
                <a:cs typeface="+mn-cs"/>
              </a:rPr>
              <a:pPr defTabSz="685800">
                <a:buClrTx/>
              </a:pPr>
              <a:t>‹#›</a:t>
            </a:fld>
            <a:endParaRPr lang="en-US" kern="1200" dirty="0">
              <a:solidFill>
                <a:prstClr val="white">
                  <a:tint val="75000"/>
                </a:prstClr>
              </a:solidFill>
              <a:latin typeface="Maiandra GD"/>
              <a:ea typeface="+mn-ea"/>
              <a:cs typeface="+mn-cs"/>
            </a:endParaRPr>
          </a:p>
        </p:txBody>
      </p:sp>
    </p:spTree>
    <p:extLst>
      <p:ext uri="{BB962C8B-B14F-4D97-AF65-F5344CB8AC3E}">
        <p14:creationId xmlns:p14="http://schemas.microsoft.com/office/powerpoint/2010/main" val="480143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6" name="Slide Number Placeholder 5"/>
          <p:cNvSpPr>
            <a:spLocks noGrp="1"/>
          </p:cNvSpPr>
          <p:nvPr>
            <p:ph type="sldNum" sz="quarter" idx="12"/>
          </p:nvPr>
        </p:nvSpPr>
        <p:spPr/>
        <p:txBody>
          <a:bodyPr/>
          <a:lstStyle/>
          <a:p>
            <a:pPr defTabSz="685800">
              <a:buClrTx/>
            </a:pPr>
            <a:fld id="{16EFEBED-77D3-4B6E-B035-8F5D5D62742F}" type="slidenum">
              <a:rPr lang="en-US" kern="1200" smtClean="0">
                <a:solidFill>
                  <a:prstClr val="white">
                    <a:tint val="75000"/>
                  </a:prstClr>
                </a:solidFill>
                <a:latin typeface="Maiandra GD"/>
                <a:ea typeface="+mn-ea"/>
                <a:cs typeface="+mn-cs"/>
              </a:rPr>
              <a:pPr defTabSz="685800">
                <a:buClrTx/>
              </a:pPr>
              <a:t>‹#›</a:t>
            </a:fld>
            <a:endParaRPr lang="en-US" kern="1200" dirty="0">
              <a:solidFill>
                <a:prstClr val="white">
                  <a:tint val="75000"/>
                </a:prstClr>
              </a:solidFill>
              <a:latin typeface="Maiandra GD"/>
              <a:ea typeface="+mn-ea"/>
              <a:cs typeface="+mn-cs"/>
            </a:endParaRPr>
          </a:p>
        </p:txBody>
      </p:sp>
    </p:spTree>
    <p:extLst>
      <p:ext uri="{BB962C8B-B14F-4D97-AF65-F5344CB8AC3E}">
        <p14:creationId xmlns:p14="http://schemas.microsoft.com/office/powerpoint/2010/main" val="891197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7" name="Slide Number Placeholder 6"/>
          <p:cNvSpPr>
            <a:spLocks noGrp="1"/>
          </p:cNvSpPr>
          <p:nvPr>
            <p:ph type="sldNum" sz="quarter" idx="12"/>
          </p:nvPr>
        </p:nvSpPr>
        <p:spPr/>
        <p:txBody>
          <a:bodyPr/>
          <a:lstStyle/>
          <a:p>
            <a:pPr defTabSz="685800">
              <a:buClrTx/>
            </a:pPr>
            <a:fld id="{16EFEBED-77D3-4B6E-B035-8F5D5D62742F}" type="slidenum">
              <a:rPr lang="en-US" kern="1200" smtClean="0">
                <a:solidFill>
                  <a:prstClr val="white">
                    <a:tint val="75000"/>
                  </a:prstClr>
                </a:solidFill>
                <a:latin typeface="Maiandra GD"/>
                <a:ea typeface="+mn-ea"/>
                <a:cs typeface="+mn-cs"/>
              </a:rPr>
              <a:pPr defTabSz="685800">
                <a:buClrTx/>
              </a:pPr>
              <a:t>‹#›</a:t>
            </a:fld>
            <a:endParaRPr lang="en-US" kern="1200" dirty="0">
              <a:solidFill>
                <a:prstClr val="white">
                  <a:tint val="75000"/>
                </a:prstClr>
              </a:solidFill>
              <a:latin typeface="Maiandra GD"/>
              <a:ea typeface="+mn-ea"/>
              <a:cs typeface="+mn-cs"/>
            </a:endParaRPr>
          </a:p>
        </p:txBody>
      </p:sp>
    </p:spTree>
    <p:extLst>
      <p:ext uri="{BB962C8B-B14F-4D97-AF65-F5344CB8AC3E}">
        <p14:creationId xmlns:p14="http://schemas.microsoft.com/office/powerpoint/2010/main" val="951091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9" name="Slide Number Placeholder 8"/>
          <p:cNvSpPr>
            <a:spLocks noGrp="1"/>
          </p:cNvSpPr>
          <p:nvPr>
            <p:ph type="sldNum" sz="quarter" idx="12"/>
          </p:nvPr>
        </p:nvSpPr>
        <p:spPr/>
        <p:txBody>
          <a:bodyPr/>
          <a:lstStyle/>
          <a:p>
            <a:pPr defTabSz="685800">
              <a:buClrTx/>
            </a:pPr>
            <a:fld id="{16EFEBED-77D3-4B6E-B035-8F5D5D62742F}" type="slidenum">
              <a:rPr lang="en-US" kern="1200" smtClean="0">
                <a:solidFill>
                  <a:prstClr val="white">
                    <a:tint val="75000"/>
                  </a:prstClr>
                </a:solidFill>
                <a:latin typeface="Maiandra GD"/>
                <a:ea typeface="+mn-ea"/>
                <a:cs typeface="+mn-cs"/>
              </a:rPr>
              <a:pPr defTabSz="685800">
                <a:buClrTx/>
              </a:pPr>
              <a:t>‹#›</a:t>
            </a:fld>
            <a:endParaRPr lang="en-US" kern="1200" dirty="0">
              <a:solidFill>
                <a:prstClr val="white">
                  <a:tint val="75000"/>
                </a:prstClr>
              </a:solidFill>
              <a:latin typeface="Maiandra GD"/>
              <a:ea typeface="+mn-ea"/>
              <a:cs typeface="+mn-cs"/>
            </a:endParaRPr>
          </a:p>
        </p:txBody>
      </p:sp>
    </p:spTree>
    <p:extLst>
      <p:ext uri="{BB962C8B-B14F-4D97-AF65-F5344CB8AC3E}">
        <p14:creationId xmlns:p14="http://schemas.microsoft.com/office/powerpoint/2010/main" val="3466803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5" name="Slide Number Placeholder 4"/>
          <p:cNvSpPr>
            <a:spLocks noGrp="1"/>
          </p:cNvSpPr>
          <p:nvPr>
            <p:ph type="sldNum" sz="quarter" idx="12"/>
          </p:nvPr>
        </p:nvSpPr>
        <p:spPr/>
        <p:txBody>
          <a:bodyPr/>
          <a:lstStyle/>
          <a:p>
            <a:pPr defTabSz="685800">
              <a:buClrTx/>
            </a:pPr>
            <a:fld id="{16EFEBED-77D3-4B6E-B035-8F5D5D62742F}" type="slidenum">
              <a:rPr lang="en-US" kern="1200" smtClean="0">
                <a:solidFill>
                  <a:prstClr val="white">
                    <a:tint val="75000"/>
                  </a:prstClr>
                </a:solidFill>
                <a:latin typeface="Maiandra GD"/>
                <a:ea typeface="+mn-ea"/>
                <a:cs typeface="+mn-cs"/>
              </a:rPr>
              <a:pPr defTabSz="685800">
                <a:buClrTx/>
              </a:pPr>
              <a:t>‹#›</a:t>
            </a:fld>
            <a:endParaRPr lang="en-US" kern="1200" dirty="0">
              <a:solidFill>
                <a:prstClr val="white">
                  <a:tint val="75000"/>
                </a:prstClr>
              </a:solidFill>
              <a:latin typeface="Maiandra GD"/>
              <a:ea typeface="+mn-ea"/>
              <a:cs typeface="+mn-cs"/>
            </a:endParaRPr>
          </a:p>
        </p:txBody>
      </p:sp>
    </p:spTree>
    <p:extLst>
      <p:ext uri="{BB962C8B-B14F-4D97-AF65-F5344CB8AC3E}">
        <p14:creationId xmlns:p14="http://schemas.microsoft.com/office/powerpoint/2010/main" val="303659019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4" name="Slide Number Placeholder 3"/>
          <p:cNvSpPr>
            <a:spLocks noGrp="1"/>
          </p:cNvSpPr>
          <p:nvPr>
            <p:ph type="sldNum" sz="quarter" idx="12"/>
          </p:nvPr>
        </p:nvSpPr>
        <p:spPr/>
        <p:txBody>
          <a:bodyPr/>
          <a:lstStyle/>
          <a:p>
            <a:pPr defTabSz="685800">
              <a:buClrTx/>
            </a:pPr>
            <a:fld id="{16EFEBED-77D3-4B6E-B035-8F5D5D62742F}" type="slidenum">
              <a:rPr lang="en-US" kern="1200" smtClean="0">
                <a:solidFill>
                  <a:prstClr val="white">
                    <a:tint val="75000"/>
                  </a:prstClr>
                </a:solidFill>
                <a:latin typeface="Maiandra GD"/>
                <a:ea typeface="+mn-ea"/>
                <a:cs typeface="+mn-cs"/>
              </a:rPr>
              <a:pPr defTabSz="685800">
                <a:buClrTx/>
              </a:pPr>
              <a:t>‹#›</a:t>
            </a:fld>
            <a:endParaRPr lang="en-US" kern="1200" dirty="0">
              <a:solidFill>
                <a:prstClr val="white">
                  <a:tint val="75000"/>
                </a:prstClr>
              </a:solidFill>
              <a:latin typeface="Maiandra GD"/>
              <a:ea typeface="+mn-ea"/>
              <a:cs typeface="+mn-cs"/>
            </a:endParaRPr>
          </a:p>
        </p:txBody>
      </p:sp>
    </p:spTree>
    <p:extLst>
      <p:ext uri="{BB962C8B-B14F-4D97-AF65-F5344CB8AC3E}">
        <p14:creationId xmlns:p14="http://schemas.microsoft.com/office/powerpoint/2010/main" val="329121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reserve="1">
  <p:cSld name="Subtitle">
    <p:spTree>
      <p:nvGrpSpPr>
        <p:cNvPr id="1" name="Shape 13"/>
        <p:cNvGrpSpPr/>
        <p:nvPr/>
      </p:nvGrpSpPr>
      <p:grpSpPr>
        <a:xfrm>
          <a:off x="0" y="0"/>
          <a:ext cx="0" cy="0"/>
          <a:chOff x="0" y="0"/>
          <a:chExt cx="0" cy="0"/>
        </a:xfrm>
      </p:grpSpPr>
      <p:sp>
        <p:nvSpPr>
          <p:cNvPr id="14" name="Google Shape;14;p3"/>
          <p:cNvSpPr/>
          <p:nvPr/>
        </p:nvSpPr>
        <p:spPr>
          <a:xfrm>
            <a:off x="21892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15" name="Google Shape;15;p3"/>
          <p:cNvSpPr/>
          <p:nvPr/>
        </p:nvSpPr>
        <p:spPr>
          <a:xfrm>
            <a:off x="-967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16" name="Google Shape;16;p3"/>
          <p:cNvSpPr txBox="1">
            <a:spLocks noGrp="1"/>
          </p:cNvSpPr>
          <p:nvPr>
            <p:ph type="ctrTitle"/>
          </p:nvPr>
        </p:nvSpPr>
        <p:spPr>
          <a:xfrm>
            <a:off x="648300" y="1354750"/>
            <a:ext cx="3522300" cy="298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7" name="Google Shape;17;p3"/>
          <p:cNvSpPr txBox="1">
            <a:spLocks noGrp="1"/>
          </p:cNvSpPr>
          <p:nvPr>
            <p:ph type="subTitle" idx="1"/>
          </p:nvPr>
        </p:nvSpPr>
        <p:spPr>
          <a:xfrm>
            <a:off x="6724950" y="3265700"/>
            <a:ext cx="1906200" cy="10317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800"/>
              <a:buNone/>
              <a:defRPr sz="1800">
                <a:solidFill>
                  <a:schemeClr val="lt1"/>
                </a:solidFill>
              </a:defRPr>
            </a:lvl1pPr>
            <a:lvl2pPr lvl="1" algn="r" rtl="0">
              <a:spcBef>
                <a:spcPts val="0"/>
              </a:spcBef>
              <a:spcAft>
                <a:spcPts val="0"/>
              </a:spcAft>
              <a:buClr>
                <a:schemeClr val="lt1"/>
              </a:buClr>
              <a:buSzPts val="1800"/>
              <a:buNone/>
              <a:defRPr sz="1800">
                <a:solidFill>
                  <a:schemeClr val="lt1"/>
                </a:solidFill>
              </a:defRPr>
            </a:lvl2pPr>
            <a:lvl3pPr lvl="2" algn="r" rtl="0">
              <a:spcBef>
                <a:spcPts val="0"/>
              </a:spcBef>
              <a:spcAft>
                <a:spcPts val="0"/>
              </a:spcAft>
              <a:buClr>
                <a:schemeClr val="lt1"/>
              </a:buClr>
              <a:buSzPts val="1800"/>
              <a:buNone/>
              <a:defRPr sz="1800">
                <a:solidFill>
                  <a:schemeClr val="lt1"/>
                </a:solidFill>
              </a:defRPr>
            </a:lvl3pPr>
            <a:lvl4pPr lvl="3" algn="r" rtl="0">
              <a:spcBef>
                <a:spcPts val="0"/>
              </a:spcBef>
              <a:spcAft>
                <a:spcPts val="0"/>
              </a:spcAft>
              <a:buClr>
                <a:schemeClr val="lt1"/>
              </a:buClr>
              <a:buSzPts val="1800"/>
              <a:buNone/>
              <a:defRPr sz="1800">
                <a:solidFill>
                  <a:schemeClr val="lt1"/>
                </a:solidFill>
              </a:defRPr>
            </a:lvl4pPr>
            <a:lvl5pPr lvl="4" algn="r" rtl="0">
              <a:spcBef>
                <a:spcPts val="0"/>
              </a:spcBef>
              <a:spcAft>
                <a:spcPts val="0"/>
              </a:spcAft>
              <a:buClr>
                <a:schemeClr val="lt1"/>
              </a:buClr>
              <a:buSzPts val="1800"/>
              <a:buNone/>
              <a:defRPr sz="1800">
                <a:solidFill>
                  <a:schemeClr val="lt1"/>
                </a:solidFill>
              </a:defRPr>
            </a:lvl5pPr>
            <a:lvl6pPr lvl="5" algn="r" rtl="0">
              <a:spcBef>
                <a:spcPts val="0"/>
              </a:spcBef>
              <a:spcAft>
                <a:spcPts val="0"/>
              </a:spcAft>
              <a:buClr>
                <a:schemeClr val="lt1"/>
              </a:buClr>
              <a:buSzPts val="1800"/>
              <a:buNone/>
              <a:defRPr sz="1800">
                <a:solidFill>
                  <a:schemeClr val="lt1"/>
                </a:solidFill>
              </a:defRPr>
            </a:lvl6pPr>
            <a:lvl7pPr lvl="6" algn="r" rtl="0">
              <a:spcBef>
                <a:spcPts val="0"/>
              </a:spcBef>
              <a:spcAft>
                <a:spcPts val="0"/>
              </a:spcAft>
              <a:buClr>
                <a:schemeClr val="lt1"/>
              </a:buClr>
              <a:buSzPts val="1800"/>
              <a:buNone/>
              <a:defRPr sz="1800">
                <a:solidFill>
                  <a:schemeClr val="lt1"/>
                </a:solidFill>
              </a:defRPr>
            </a:lvl7pPr>
            <a:lvl8pPr lvl="7" algn="r" rtl="0">
              <a:spcBef>
                <a:spcPts val="0"/>
              </a:spcBef>
              <a:spcAft>
                <a:spcPts val="0"/>
              </a:spcAft>
              <a:buClr>
                <a:schemeClr val="lt1"/>
              </a:buClr>
              <a:buSzPts val="1800"/>
              <a:buNone/>
              <a:defRPr sz="1800">
                <a:solidFill>
                  <a:schemeClr val="lt1"/>
                </a:solidFill>
              </a:defRPr>
            </a:lvl8pPr>
            <a:lvl9pPr lvl="8" algn="r" rtl="0">
              <a:spcBef>
                <a:spcPts val="0"/>
              </a:spcBef>
              <a:spcAft>
                <a:spcPts val="0"/>
              </a:spcAft>
              <a:buClr>
                <a:schemeClr val="lt1"/>
              </a:buClr>
              <a:buSzPts val="1800"/>
              <a:buNone/>
              <a:defRPr sz="1800">
                <a:solidFill>
                  <a:schemeClr val="lt1"/>
                </a:solidFill>
              </a:defRPr>
            </a:lvl9pPr>
          </a:lstStyle>
          <a:p>
            <a:endParaRPr/>
          </a:p>
        </p:txBody>
      </p:sp>
    </p:spTree>
    <p:extLst>
      <p:ext uri="{BB962C8B-B14F-4D97-AF65-F5344CB8AC3E}">
        <p14:creationId xmlns:p14="http://schemas.microsoft.com/office/powerpoint/2010/main" val="4084485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7" name="Slide Number Placeholder 6"/>
          <p:cNvSpPr>
            <a:spLocks noGrp="1"/>
          </p:cNvSpPr>
          <p:nvPr>
            <p:ph type="sldNum" sz="quarter" idx="12"/>
          </p:nvPr>
        </p:nvSpPr>
        <p:spPr/>
        <p:txBody>
          <a:bodyPr/>
          <a:lstStyle/>
          <a:p>
            <a:pPr defTabSz="685800">
              <a:buClrTx/>
            </a:pPr>
            <a:fld id="{16EFEBED-77D3-4B6E-B035-8F5D5D62742F}" type="slidenum">
              <a:rPr lang="en-US" kern="1200" smtClean="0">
                <a:solidFill>
                  <a:prstClr val="white">
                    <a:tint val="75000"/>
                  </a:prstClr>
                </a:solidFill>
                <a:latin typeface="Maiandra GD"/>
                <a:ea typeface="+mn-ea"/>
                <a:cs typeface="+mn-cs"/>
              </a:rPr>
              <a:pPr defTabSz="685800">
                <a:buClrTx/>
              </a:pPr>
              <a:t>‹#›</a:t>
            </a:fld>
            <a:endParaRPr lang="en-US" kern="1200" dirty="0">
              <a:solidFill>
                <a:prstClr val="white">
                  <a:tint val="75000"/>
                </a:prstClr>
              </a:solidFill>
              <a:latin typeface="Maiandra GD"/>
              <a:ea typeface="+mn-ea"/>
              <a:cs typeface="+mn-cs"/>
            </a:endParaRPr>
          </a:p>
        </p:txBody>
      </p:sp>
    </p:spTree>
    <p:extLst>
      <p:ext uri="{BB962C8B-B14F-4D97-AF65-F5344CB8AC3E}">
        <p14:creationId xmlns:p14="http://schemas.microsoft.com/office/powerpoint/2010/main" val="42578324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7" name="Slide Number Placeholder 6"/>
          <p:cNvSpPr>
            <a:spLocks noGrp="1"/>
          </p:cNvSpPr>
          <p:nvPr>
            <p:ph type="sldNum" sz="quarter" idx="12"/>
          </p:nvPr>
        </p:nvSpPr>
        <p:spPr/>
        <p:txBody>
          <a:bodyPr/>
          <a:lstStyle/>
          <a:p>
            <a:pPr defTabSz="685800">
              <a:buClrTx/>
            </a:pPr>
            <a:fld id="{16EFEBED-77D3-4B6E-B035-8F5D5D62742F}" type="slidenum">
              <a:rPr lang="en-US" kern="1200" smtClean="0">
                <a:solidFill>
                  <a:prstClr val="white">
                    <a:tint val="75000"/>
                  </a:prstClr>
                </a:solidFill>
                <a:latin typeface="Maiandra GD"/>
                <a:ea typeface="+mn-ea"/>
                <a:cs typeface="+mn-cs"/>
              </a:rPr>
              <a:pPr defTabSz="685800">
                <a:buClrTx/>
              </a:pPr>
              <a:t>‹#›</a:t>
            </a:fld>
            <a:endParaRPr lang="en-US" kern="1200" dirty="0">
              <a:solidFill>
                <a:prstClr val="white">
                  <a:tint val="75000"/>
                </a:prstClr>
              </a:solidFill>
              <a:latin typeface="Maiandra GD"/>
              <a:ea typeface="+mn-ea"/>
              <a:cs typeface="+mn-cs"/>
            </a:endParaRPr>
          </a:p>
        </p:txBody>
      </p:sp>
    </p:spTree>
    <p:extLst>
      <p:ext uri="{BB962C8B-B14F-4D97-AF65-F5344CB8AC3E}">
        <p14:creationId xmlns:p14="http://schemas.microsoft.com/office/powerpoint/2010/main" val="3322965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6" name="Slide Number Placeholder 5"/>
          <p:cNvSpPr>
            <a:spLocks noGrp="1"/>
          </p:cNvSpPr>
          <p:nvPr>
            <p:ph type="sldNum" sz="quarter" idx="12"/>
          </p:nvPr>
        </p:nvSpPr>
        <p:spPr/>
        <p:txBody>
          <a:bodyPr/>
          <a:lstStyle/>
          <a:p>
            <a:pPr defTabSz="685800">
              <a:buClrTx/>
            </a:pPr>
            <a:fld id="{16EFEBED-77D3-4B6E-B035-8F5D5D62742F}" type="slidenum">
              <a:rPr lang="en-US" kern="1200" smtClean="0">
                <a:solidFill>
                  <a:prstClr val="white">
                    <a:tint val="75000"/>
                  </a:prstClr>
                </a:solidFill>
                <a:latin typeface="Maiandra GD"/>
                <a:ea typeface="+mn-ea"/>
                <a:cs typeface="+mn-cs"/>
              </a:rPr>
              <a:pPr defTabSz="685800">
                <a:buClrTx/>
              </a:pPr>
              <a:t>‹#›</a:t>
            </a:fld>
            <a:endParaRPr lang="en-US" kern="1200" dirty="0">
              <a:solidFill>
                <a:prstClr val="white">
                  <a:tint val="75000"/>
                </a:prstClr>
              </a:solidFill>
              <a:latin typeface="Maiandra GD"/>
              <a:ea typeface="+mn-ea"/>
              <a:cs typeface="+mn-cs"/>
            </a:endParaRPr>
          </a:p>
        </p:txBody>
      </p:sp>
    </p:spTree>
    <p:extLst>
      <p:ext uri="{BB962C8B-B14F-4D97-AF65-F5344CB8AC3E}">
        <p14:creationId xmlns:p14="http://schemas.microsoft.com/office/powerpoint/2010/main" val="3740914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6" name="Slide Number Placeholder 5"/>
          <p:cNvSpPr>
            <a:spLocks noGrp="1"/>
          </p:cNvSpPr>
          <p:nvPr>
            <p:ph type="sldNum" sz="quarter" idx="12"/>
          </p:nvPr>
        </p:nvSpPr>
        <p:spPr/>
        <p:txBody>
          <a:bodyPr/>
          <a:lstStyle/>
          <a:p>
            <a:pPr defTabSz="685800">
              <a:buClrTx/>
            </a:pPr>
            <a:fld id="{16EFEBED-77D3-4B6E-B035-8F5D5D62742F}" type="slidenum">
              <a:rPr lang="en-US" kern="1200" smtClean="0">
                <a:solidFill>
                  <a:prstClr val="white">
                    <a:tint val="75000"/>
                  </a:prstClr>
                </a:solidFill>
                <a:latin typeface="Maiandra GD"/>
                <a:ea typeface="+mn-ea"/>
                <a:cs typeface="+mn-cs"/>
              </a:rPr>
              <a:pPr defTabSz="685800">
                <a:buClrTx/>
              </a:pPr>
              <a:t>‹#›</a:t>
            </a:fld>
            <a:endParaRPr lang="en-US" kern="1200" dirty="0">
              <a:solidFill>
                <a:prstClr val="white">
                  <a:tint val="75000"/>
                </a:prstClr>
              </a:solidFill>
              <a:latin typeface="Maiandra GD"/>
              <a:ea typeface="+mn-ea"/>
              <a:cs typeface="+mn-cs"/>
            </a:endParaRPr>
          </a:p>
        </p:txBody>
      </p:sp>
    </p:spTree>
    <p:extLst>
      <p:ext uri="{BB962C8B-B14F-4D97-AF65-F5344CB8AC3E}">
        <p14:creationId xmlns:p14="http://schemas.microsoft.com/office/powerpoint/2010/main" val="3335991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white">
                  <a:tint val="75000"/>
                </a:prstClr>
              </a:solidFill>
              <a:latin typeface="Maiandra GD"/>
              <a:ea typeface="+mn-ea"/>
              <a:cs typeface="+mn-cs"/>
            </a:endParaRPr>
          </a:p>
        </p:txBody>
      </p:sp>
      <p:sp>
        <p:nvSpPr>
          <p:cNvPr id="6" name="Slide Number Placeholder 5"/>
          <p:cNvSpPr>
            <a:spLocks noGrp="1"/>
          </p:cNvSpPr>
          <p:nvPr>
            <p:ph type="sldNum" sz="quarter" idx="12"/>
          </p:nvPr>
        </p:nvSpPr>
        <p:spPr/>
        <p:txBody>
          <a:bodyPr/>
          <a:lstStyle/>
          <a:p>
            <a:pPr defTabSz="685800">
              <a:buClrTx/>
            </a:pPr>
            <a:fld id="{D7E63A33-8271-4DD0-9C48-789913D7C115}" type="slidenum">
              <a:rPr lang="en-US" kern="1200" smtClean="0">
                <a:solidFill>
                  <a:prstClr val="white">
                    <a:tint val="75000"/>
                  </a:prstClr>
                </a:solidFill>
                <a:latin typeface="Maiandra GD"/>
                <a:ea typeface="+mn-ea"/>
                <a:cs typeface="+mn-cs"/>
              </a:rPr>
              <a:pPr defTabSz="685800">
                <a:buClrTx/>
              </a:pPr>
              <a:t>‹#›</a:t>
            </a:fld>
            <a:endParaRPr lang="en-US" kern="1200" dirty="0">
              <a:solidFill>
                <a:prstClr val="white">
                  <a:tint val="75000"/>
                </a:prstClr>
              </a:solidFill>
              <a:latin typeface="Maiandra GD"/>
              <a:ea typeface="+mn-ea"/>
              <a:cs typeface="+mn-cs"/>
            </a:endParaRPr>
          </a:p>
        </p:txBody>
      </p:sp>
      <p:sp>
        <p:nvSpPr>
          <p:cNvPr id="8" name="Content Placeholder 7"/>
          <p:cNvSpPr>
            <a:spLocks noGrp="1"/>
          </p:cNvSpPr>
          <p:nvPr>
            <p:ph sz="quarter" idx="13"/>
          </p:nvPr>
        </p:nvSpPr>
        <p:spPr>
          <a:xfrm>
            <a:off x="7010400" y="742950"/>
            <a:ext cx="914400" cy="68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9" name="Picture 8" descr="C:\Users\dwalker\AppData\Local\Temp\Temp1_Logos.zip\BtWGNRN Logos\JPG\BtWGNRN-Logo-Color.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545"/>
            <a:ext cx="2533650" cy="408741"/>
          </a:xfrm>
          <a:prstGeom prst="rect">
            <a:avLst/>
          </a:prstGeom>
          <a:noFill/>
          <a:ln>
            <a:noFill/>
          </a:ln>
        </p:spPr>
      </p:pic>
    </p:spTree>
    <p:extLst>
      <p:ext uri="{BB962C8B-B14F-4D97-AF65-F5344CB8AC3E}">
        <p14:creationId xmlns:p14="http://schemas.microsoft.com/office/powerpoint/2010/main" val="3710978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4750737"/>
            <a:ext cx="9144000" cy="4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3341716"/>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631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3792611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952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384301"/>
            <a:ext cx="3703320" cy="30175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1580103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22960" y="1936751"/>
            <a:ext cx="3703320" cy="246507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63440" y="1936751"/>
            <a:ext cx="3703320" cy="246507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1472721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 image" preserve="1">
  <p:cSld name="Title + 1 column + image">
    <p:spTree>
      <p:nvGrpSpPr>
        <p:cNvPr id="1" name="Shape 18"/>
        <p:cNvGrpSpPr/>
        <p:nvPr/>
      </p:nvGrpSpPr>
      <p:grpSpPr>
        <a:xfrm>
          <a:off x="0" y="0"/>
          <a:ext cx="0" cy="0"/>
          <a:chOff x="0" y="0"/>
          <a:chExt cx="0" cy="0"/>
        </a:xfrm>
      </p:grpSpPr>
      <p:sp>
        <p:nvSpPr>
          <p:cNvPr id="19" name="Google Shape;19;p4"/>
          <p:cNvSpPr/>
          <p:nvPr/>
        </p:nvSpPr>
        <p:spPr>
          <a:xfrm>
            <a:off x="21892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20" name="Google Shape;20;p4"/>
          <p:cNvSpPr/>
          <p:nvPr/>
        </p:nvSpPr>
        <p:spPr>
          <a:xfrm>
            <a:off x="-967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21" name="Google Shape;21;p4"/>
          <p:cNvSpPr txBox="1">
            <a:spLocks noGrp="1"/>
          </p:cNvSpPr>
          <p:nvPr>
            <p:ph type="title"/>
          </p:nvPr>
        </p:nvSpPr>
        <p:spPr>
          <a:xfrm>
            <a:off x="838309" y="1807900"/>
            <a:ext cx="3148200" cy="48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2" name="Google Shape;22;p4"/>
          <p:cNvSpPr txBox="1">
            <a:spLocks noGrp="1"/>
          </p:cNvSpPr>
          <p:nvPr>
            <p:ph type="body" idx="1"/>
          </p:nvPr>
        </p:nvSpPr>
        <p:spPr>
          <a:xfrm>
            <a:off x="838250" y="2419350"/>
            <a:ext cx="3148200" cy="22557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23" name="Google Shape;23;p4"/>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33210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2186346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defTabSz="685800">
              <a:buClrTx/>
            </a:pPr>
            <a:endParaRPr lang="en-US" kern="1200" dirty="0">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960994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pPr defTabSz="685800">
              <a:buClrTx/>
            </a:pPr>
            <a:endParaRPr lang="en-US" kern="1200" dirty="0">
              <a:latin typeface="Calibri" panose="020F0502020204030204"/>
              <a:ea typeface="+mn-ea"/>
              <a:cs typeface="+mn-cs"/>
            </a:endParaRPr>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pPr defTabSz="685800">
              <a:buClrTx/>
            </a:pPr>
            <a:endParaRPr lang="en-US" kern="1200" dirty="0">
              <a:solidFill>
                <a:srgbClr val="344068"/>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defTabSz="685800">
              <a:buClrTx/>
            </a:pPr>
            <a:fld id="{2B36D16D-C451-475B-ABFA-D199A25C9562}" type="slidenum">
              <a:rPr lang="en-US" kern="1200" smtClean="0">
                <a:solidFill>
                  <a:srgbClr val="344068"/>
                </a:solidFill>
                <a:latin typeface="Calibri" panose="020F0502020204030204"/>
                <a:ea typeface="+mn-ea"/>
                <a:cs typeface="+mn-cs"/>
              </a:rPr>
              <a:pPr defTabSz="685800">
                <a:buClrTx/>
              </a:pPr>
              <a:t>‹#›</a:t>
            </a:fld>
            <a:endParaRPr lang="en-US" kern="1200" dirty="0">
              <a:solidFill>
                <a:srgbClr val="344068"/>
              </a:solidFill>
              <a:latin typeface="Calibri" panose="020F0502020204030204"/>
              <a:ea typeface="+mn-ea"/>
              <a:cs typeface="+mn-cs"/>
            </a:endParaRPr>
          </a:p>
        </p:txBody>
      </p:sp>
    </p:spTree>
    <p:extLst>
      <p:ext uri="{BB962C8B-B14F-4D97-AF65-F5344CB8AC3E}">
        <p14:creationId xmlns:p14="http://schemas.microsoft.com/office/powerpoint/2010/main" val="3101298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5234" cy="617220"/>
          </a:xfrm>
        </p:spPr>
        <p:txBody>
          <a:bodyPr tIns="0" bIns="0" anchor="b">
            <a:noAutofit/>
          </a:bodyPr>
          <a:lstStyle>
            <a:lvl1pPr>
              <a:defRPr sz="27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3686307"/>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822960" y="4430268"/>
            <a:ext cx="7584948"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19812235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3844933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09226"/>
            <a:ext cx="1971675" cy="431992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09226"/>
            <a:ext cx="5800725" cy="4319924"/>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2454676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2296350" y="1991850"/>
            <a:ext cx="4551300" cy="1159800"/>
          </a:xfrm>
          <a:prstGeom prst="rect">
            <a:avLst/>
          </a:prstGeom>
        </p:spPr>
        <p:txBody>
          <a:bodyPr spcFirstLastPara="1" wrap="square" lIns="91425" tIns="91425" rIns="91425" bIns="91425" anchor="ctr" anchorCtr="0"/>
          <a:lstStyle>
            <a:lvl1pPr lvl="0" algn="ctr">
              <a:spcBef>
                <a:spcPts val="0"/>
              </a:spcBef>
              <a:spcAft>
                <a:spcPts val="0"/>
              </a:spcAft>
              <a:buClr>
                <a:srgbClr val="434343"/>
              </a:buClr>
              <a:buSzPts val="3000"/>
              <a:buNone/>
              <a:defRPr sz="3000">
                <a:solidFill>
                  <a:srgbClr val="434343"/>
                </a:solidFill>
              </a:defRPr>
            </a:lvl1pPr>
            <a:lvl2pPr lvl="1" algn="ctr">
              <a:spcBef>
                <a:spcPts val="0"/>
              </a:spcBef>
              <a:spcAft>
                <a:spcPts val="0"/>
              </a:spcAft>
              <a:buClr>
                <a:srgbClr val="434343"/>
              </a:buClr>
              <a:buSzPts val="3000"/>
              <a:buNone/>
              <a:defRPr sz="3000">
                <a:solidFill>
                  <a:srgbClr val="434343"/>
                </a:solidFill>
              </a:defRPr>
            </a:lvl2pPr>
            <a:lvl3pPr lvl="2" algn="ctr">
              <a:spcBef>
                <a:spcPts val="0"/>
              </a:spcBef>
              <a:spcAft>
                <a:spcPts val="0"/>
              </a:spcAft>
              <a:buClr>
                <a:srgbClr val="434343"/>
              </a:buClr>
              <a:buSzPts val="3000"/>
              <a:buNone/>
              <a:defRPr sz="3000">
                <a:solidFill>
                  <a:srgbClr val="434343"/>
                </a:solidFill>
              </a:defRPr>
            </a:lvl3pPr>
            <a:lvl4pPr lvl="3" algn="ctr">
              <a:spcBef>
                <a:spcPts val="0"/>
              </a:spcBef>
              <a:spcAft>
                <a:spcPts val="0"/>
              </a:spcAft>
              <a:buClr>
                <a:srgbClr val="434343"/>
              </a:buClr>
              <a:buSzPts val="3000"/>
              <a:buNone/>
              <a:defRPr sz="3000">
                <a:solidFill>
                  <a:srgbClr val="434343"/>
                </a:solidFill>
              </a:defRPr>
            </a:lvl4pPr>
            <a:lvl5pPr lvl="4" algn="ctr">
              <a:spcBef>
                <a:spcPts val="0"/>
              </a:spcBef>
              <a:spcAft>
                <a:spcPts val="0"/>
              </a:spcAft>
              <a:buClr>
                <a:srgbClr val="434343"/>
              </a:buClr>
              <a:buSzPts val="3000"/>
              <a:buNone/>
              <a:defRPr sz="3000">
                <a:solidFill>
                  <a:srgbClr val="434343"/>
                </a:solidFill>
              </a:defRPr>
            </a:lvl5pPr>
            <a:lvl6pPr lvl="5" algn="ctr">
              <a:spcBef>
                <a:spcPts val="0"/>
              </a:spcBef>
              <a:spcAft>
                <a:spcPts val="0"/>
              </a:spcAft>
              <a:buClr>
                <a:srgbClr val="434343"/>
              </a:buClr>
              <a:buSzPts val="3000"/>
              <a:buNone/>
              <a:defRPr sz="3000">
                <a:solidFill>
                  <a:srgbClr val="434343"/>
                </a:solidFill>
              </a:defRPr>
            </a:lvl6pPr>
            <a:lvl7pPr lvl="6" algn="ctr">
              <a:spcBef>
                <a:spcPts val="0"/>
              </a:spcBef>
              <a:spcAft>
                <a:spcPts val="0"/>
              </a:spcAft>
              <a:buClr>
                <a:srgbClr val="434343"/>
              </a:buClr>
              <a:buSzPts val="3000"/>
              <a:buNone/>
              <a:defRPr sz="3000">
                <a:solidFill>
                  <a:srgbClr val="434343"/>
                </a:solidFill>
              </a:defRPr>
            </a:lvl7pPr>
            <a:lvl8pPr lvl="7" algn="ctr">
              <a:spcBef>
                <a:spcPts val="0"/>
              </a:spcBef>
              <a:spcAft>
                <a:spcPts val="0"/>
              </a:spcAft>
              <a:buClr>
                <a:srgbClr val="434343"/>
              </a:buClr>
              <a:buSzPts val="3000"/>
              <a:buNone/>
              <a:defRPr sz="3000">
                <a:solidFill>
                  <a:srgbClr val="434343"/>
                </a:solidFill>
              </a:defRPr>
            </a:lvl8pPr>
            <a:lvl9pPr lvl="8" algn="ctr">
              <a:spcBef>
                <a:spcPts val="0"/>
              </a:spcBef>
              <a:spcAft>
                <a:spcPts val="0"/>
              </a:spcAft>
              <a:buClr>
                <a:srgbClr val="434343"/>
              </a:buClr>
              <a:buSzPts val="3000"/>
              <a:buNone/>
              <a:defRPr sz="3000">
                <a:solidFill>
                  <a:srgbClr val="434343"/>
                </a:solidFill>
              </a:defRPr>
            </a:lvl9pPr>
          </a:lstStyle>
          <a:p>
            <a:endParaRPr/>
          </a:p>
        </p:txBody>
      </p:sp>
      <p:sp>
        <p:nvSpPr>
          <p:cNvPr id="4" name="Google Shape;18;p4">
            <a:extLst>
              <a:ext uri="{FF2B5EF4-FFF2-40B4-BE49-F238E27FC236}">
                <a16:creationId xmlns:a16="http://schemas.microsoft.com/office/drawing/2014/main" id="{04B246DD-A727-4F3D-8532-0FDF0782534B}"/>
              </a:ext>
            </a:extLst>
          </p:cNvPr>
          <p:cNvSpPr/>
          <p:nvPr userDrawn="1"/>
        </p:nvSpPr>
        <p:spPr>
          <a:xfrm>
            <a:off x="219920" y="245240"/>
            <a:ext cx="8704161" cy="4653023"/>
          </a:xfrm>
          <a:custGeom>
            <a:avLst/>
            <a:gdLst/>
            <a:ahLst/>
            <a:cxnLst/>
            <a:rect l="l" t="t" r="r" b="b"/>
            <a:pathLst>
              <a:path w="300315" h="141288" extrusionOk="0">
                <a:moveTo>
                  <a:pt x="121105" y="0"/>
                </a:moveTo>
                <a:lnTo>
                  <a:pt x="0" y="0"/>
                </a:lnTo>
                <a:lnTo>
                  <a:pt x="0" y="141288"/>
                </a:lnTo>
                <a:lnTo>
                  <a:pt x="300315" y="141288"/>
                </a:lnTo>
                <a:lnTo>
                  <a:pt x="300315" y="305"/>
                </a:lnTo>
                <a:lnTo>
                  <a:pt x="179211" y="305"/>
                </a:lnTo>
              </a:path>
            </a:pathLst>
          </a:custGeom>
          <a:noFill/>
          <a:ln w="76200" cap="flat" cmpd="sng">
            <a:solidFill>
              <a:srgbClr val="0070C0"/>
            </a:solidFill>
            <a:prstDash val="solid"/>
            <a:miter lim="8000"/>
            <a:headEnd type="none" w="med" len="med"/>
            <a:tailEnd type="none" w="med" len="med"/>
          </a:ln>
        </p:spPr>
      </p:sp>
    </p:spTree>
    <p:extLst>
      <p:ext uri="{BB962C8B-B14F-4D97-AF65-F5344CB8AC3E}">
        <p14:creationId xmlns:p14="http://schemas.microsoft.com/office/powerpoint/2010/main" val="205339740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44"/>
        <p:cNvGrpSpPr/>
        <p:nvPr/>
      </p:nvGrpSpPr>
      <p:grpSpPr>
        <a:xfrm>
          <a:off x="0" y="0"/>
          <a:ext cx="0" cy="0"/>
          <a:chOff x="0" y="0"/>
          <a:chExt cx="0" cy="0"/>
        </a:xfrm>
      </p:grpSpPr>
      <p:sp>
        <p:nvSpPr>
          <p:cNvPr id="45" name="Google Shape;45;p9"/>
          <p:cNvSpPr/>
          <p:nvPr userDrawn="1"/>
        </p:nvSpPr>
        <p:spPr>
          <a:xfrm rot="10800000" flipH="1">
            <a:off x="259951" y="274275"/>
            <a:ext cx="8624125" cy="4594950"/>
          </a:xfrm>
          <a:custGeom>
            <a:avLst/>
            <a:gdLst/>
            <a:ahLst/>
            <a:cxnLst/>
            <a:rect l="l" t="t" r="r" b="b"/>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0070C0"/>
            </a:solidFill>
            <a:prstDash val="solid"/>
            <a:miter lim="8000"/>
            <a:headEnd type="none" w="med" len="med"/>
            <a:tailEnd type="none" w="med" len="med"/>
          </a:ln>
        </p:spPr>
      </p:sp>
      <p:cxnSp>
        <p:nvCxnSpPr>
          <p:cNvPr id="3" name="Straight Connector 2">
            <a:extLst>
              <a:ext uri="{FF2B5EF4-FFF2-40B4-BE49-F238E27FC236}">
                <a16:creationId xmlns:a16="http://schemas.microsoft.com/office/drawing/2014/main" id="{14236370-73AA-4EE9-8505-F41B6580B2C1}"/>
              </a:ext>
            </a:extLst>
          </p:cNvPr>
          <p:cNvCxnSpPr/>
          <p:nvPr userDrawn="1"/>
        </p:nvCxnSpPr>
        <p:spPr>
          <a:xfrm>
            <a:off x="3002508" y="4869226"/>
            <a:ext cx="3207224"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7398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1" y="1"/>
            <a:ext cx="365125" cy="5141119"/>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5" name="Rectangle 4"/>
          <p:cNvSpPr/>
          <p:nvPr/>
        </p:nvSpPr>
        <p:spPr>
          <a:xfrm>
            <a:off x="309564" y="510780"/>
            <a:ext cx="46037"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6" name="Rectangle 5"/>
          <p:cNvSpPr/>
          <p:nvPr/>
        </p:nvSpPr>
        <p:spPr>
          <a:xfrm>
            <a:off x="268289" y="510780"/>
            <a:ext cx="28575"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7" name="Rectangle 6"/>
          <p:cNvSpPr/>
          <p:nvPr/>
        </p:nvSpPr>
        <p:spPr>
          <a:xfrm>
            <a:off x="249239" y="510780"/>
            <a:ext cx="9525"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0" name="Rectangle 9"/>
          <p:cNvSpPr/>
          <p:nvPr/>
        </p:nvSpPr>
        <p:spPr>
          <a:xfrm>
            <a:off x="222250" y="510780"/>
            <a:ext cx="7938"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1" name="Rectangle 10"/>
          <p:cNvSpPr/>
          <p:nvPr/>
        </p:nvSpPr>
        <p:spPr>
          <a:xfrm>
            <a:off x="255589" y="3784999"/>
            <a:ext cx="73025" cy="1269206"/>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2" name="Rectangle 11"/>
          <p:cNvSpPr/>
          <p:nvPr/>
        </p:nvSpPr>
        <p:spPr>
          <a:xfrm>
            <a:off x="255589" y="3598069"/>
            <a:ext cx="73025" cy="17145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3" name="Rectangle 12"/>
          <p:cNvSpPr/>
          <p:nvPr/>
        </p:nvSpPr>
        <p:spPr>
          <a:xfrm>
            <a:off x="255589" y="3477816"/>
            <a:ext cx="73025" cy="103584"/>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4" name="Rectangle 13"/>
          <p:cNvSpPr/>
          <p:nvPr/>
        </p:nvSpPr>
        <p:spPr>
          <a:xfrm>
            <a:off x="255589" y="3406379"/>
            <a:ext cx="73025" cy="55959"/>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8" name="Title 7"/>
          <p:cNvSpPr>
            <a:spLocks noGrp="1"/>
          </p:cNvSpPr>
          <p:nvPr>
            <p:ph type="ctrTitle"/>
          </p:nvPr>
        </p:nvSpPr>
        <p:spPr>
          <a:xfrm>
            <a:off x="914400" y="3257550"/>
            <a:ext cx="7772400" cy="1481328"/>
          </a:xfrm>
        </p:spPr>
        <p:txBody>
          <a:bodyPr/>
          <a:lstStyle>
            <a:lvl1pPr marR="6858" algn="l">
              <a:defRPr sz="3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125980"/>
            <a:ext cx="7772400" cy="1131570"/>
          </a:xfrm>
        </p:spPr>
        <p:txBody>
          <a:bodyPr lIns="100584" anchor="b"/>
          <a:lstStyle>
            <a:lvl1pPr marL="0" indent="0" algn="l">
              <a:spcBef>
                <a:spcPts val="0"/>
              </a:spcBef>
              <a:buNone/>
              <a:defRPr sz="1500">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defTabSz="685800">
              <a:buClrTx/>
              <a:defRPr/>
            </a:pPr>
            <a:endParaRPr lang="en-US" kern="1200" dirty="0">
              <a:solidFill>
                <a:srgbClr val="FFFFFF"/>
              </a:solidFill>
              <a:ea typeface="+mn-ea"/>
              <a:cs typeface="+mn-cs"/>
            </a:endParaRPr>
          </a:p>
        </p:txBody>
      </p:sp>
      <p:sp>
        <p:nvSpPr>
          <p:cNvPr id="16" name="Footer Placeholder 16"/>
          <p:cNvSpPr>
            <a:spLocks noGrp="1"/>
          </p:cNvSpPr>
          <p:nvPr>
            <p:ph type="ftr" sz="quarter" idx="11"/>
          </p:nvPr>
        </p:nvSpPr>
        <p:spPr/>
        <p:txBody>
          <a:bodyPr/>
          <a:lstStyle>
            <a:lvl1pPr>
              <a:defRPr>
                <a:solidFill>
                  <a:schemeClr val="accent1">
                    <a:tint val="20000"/>
                  </a:schemeClr>
                </a:solidFill>
              </a:defRPr>
            </a:lvl1pPr>
            <a:extLst/>
          </a:lstStyle>
          <a:p>
            <a:pPr defTabSz="685800">
              <a:buClrTx/>
              <a:defRPr/>
            </a:pPr>
            <a:endParaRPr lang="en-US" kern="1200" dirty="0">
              <a:solidFill>
                <a:srgbClr val="0F6FC6">
                  <a:tint val="20000"/>
                </a:srgbClr>
              </a:solidFill>
              <a:ea typeface="+mn-ea"/>
              <a:cs typeface="+mn-cs"/>
            </a:endParaRPr>
          </a:p>
        </p:txBody>
      </p:sp>
      <p:sp>
        <p:nvSpPr>
          <p:cNvPr id="17" name="Slide Number Placeholder 28"/>
          <p:cNvSpPr>
            <a:spLocks noGrp="1"/>
          </p:cNvSpPr>
          <p:nvPr>
            <p:ph type="sldNum" sz="quarter" idx="12"/>
          </p:nvPr>
        </p:nvSpPr>
        <p:spPr/>
        <p:txBody>
          <a:bodyPr/>
          <a:lstStyle>
            <a:lvl1pPr>
              <a:defRPr/>
            </a:lvl1pPr>
          </a:lstStyle>
          <a:p>
            <a:pPr defTabSz="685800">
              <a:buClrTx/>
            </a:pPr>
            <a:fld id="{A5676BFE-F328-4895-B0DF-C099F1E8D8F0}" type="slidenum">
              <a:rPr lang="en-US" altLang="en-US" kern="1200" smtClean="0">
                <a:solidFill>
                  <a:srgbClr val="DBF5F9"/>
                </a:solidFill>
                <a:latin typeface="Corbel"/>
                <a:ea typeface="+mn-ea"/>
                <a:cs typeface="+mn-cs"/>
              </a:rPr>
              <a:pPr defTabSz="685800">
                <a:buClrTx/>
              </a:pPr>
              <a:t>‹#›</a:t>
            </a:fld>
            <a:endParaRPr lang="en-US" altLang="en-US" kern="1200" dirty="0">
              <a:solidFill>
                <a:srgbClr val="FFFFFF"/>
              </a:solidFill>
              <a:latin typeface="Corbel"/>
              <a:ea typeface="+mn-ea"/>
              <a:cs typeface="+mn-cs"/>
            </a:endParaRPr>
          </a:p>
        </p:txBody>
      </p:sp>
    </p:spTree>
    <p:extLst>
      <p:ext uri="{BB962C8B-B14F-4D97-AF65-F5344CB8AC3E}">
        <p14:creationId xmlns:p14="http://schemas.microsoft.com/office/powerpoint/2010/main" val="3928154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5" name="Footer Placeholder 4"/>
          <p:cNvSpPr>
            <a:spLocks noGrp="1"/>
          </p:cNvSpPr>
          <p:nvPr>
            <p:ph type="ftr" sz="quarter" idx="11"/>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a:buClrTx/>
            </a:pPr>
            <a:fld id="{D3E47275-B2FB-4976-8BB5-8EACB0360E7C}" type="slidenum">
              <a:rPr lang="en-US" altLang="en-US" kern="1200" smtClean="0">
                <a:solidFill>
                  <a:srgbClr val="DBF5F9"/>
                </a:solidFill>
                <a:latin typeface="Corbel"/>
                <a:ea typeface="+mn-ea"/>
                <a:cs typeface="+mn-cs"/>
              </a:rPr>
              <a:pPr defTabSz="685800">
                <a:buClrTx/>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3277645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big image" preserve="1">
  <p:cSld name="Title + big image">
    <p:spTree>
      <p:nvGrpSpPr>
        <p:cNvPr id="1" name="Shape 24"/>
        <p:cNvGrpSpPr/>
        <p:nvPr/>
      </p:nvGrpSpPr>
      <p:grpSpPr>
        <a:xfrm>
          <a:off x="0" y="0"/>
          <a:ext cx="0" cy="0"/>
          <a:chOff x="0" y="0"/>
          <a:chExt cx="0" cy="0"/>
        </a:xfrm>
      </p:grpSpPr>
      <p:sp>
        <p:nvSpPr>
          <p:cNvPr id="25" name="Google Shape;25;p5"/>
          <p:cNvSpPr/>
          <p:nvPr/>
        </p:nvSpPr>
        <p:spPr>
          <a:xfrm>
            <a:off x="209250" y="-9675"/>
            <a:ext cx="3076750" cy="5167075"/>
          </a:xfrm>
          <a:custGeom>
            <a:avLst/>
            <a:gdLst/>
            <a:ahLst/>
            <a:cxnLst/>
            <a:rect l="l" t="t" r="r" b="b"/>
            <a:pathLst>
              <a:path w="123070" h="206683" extrusionOk="0">
                <a:moveTo>
                  <a:pt x="0" y="0"/>
                </a:moveTo>
                <a:lnTo>
                  <a:pt x="0" y="206683"/>
                </a:lnTo>
                <a:lnTo>
                  <a:pt x="123070" y="206545"/>
                </a:lnTo>
                <a:lnTo>
                  <a:pt x="67807" y="301"/>
                </a:lnTo>
                <a:close/>
              </a:path>
            </a:pathLst>
          </a:custGeom>
          <a:solidFill>
            <a:srgbClr val="000000">
              <a:alpha val="7310"/>
            </a:srgbClr>
          </a:solidFill>
          <a:ln>
            <a:noFill/>
          </a:ln>
        </p:spPr>
      </p:sp>
      <p:sp>
        <p:nvSpPr>
          <p:cNvPr id="26" name="Google Shape;26;p5"/>
          <p:cNvSpPr/>
          <p:nvPr/>
        </p:nvSpPr>
        <p:spPr>
          <a:xfrm>
            <a:off x="-19350" y="-9675"/>
            <a:ext cx="3076750" cy="5167075"/>
          </a:xfrm>
          <a:custGeom>
            <a:avLst/>
            <a:gdLst/>
            <a:ahLst/>
            <a:cxnLst/>
            <a:rect l="l" t="t" r="r" b="b"/>
            <a:pathLst>
              <a:path w="123070" h="206683" extrusionOk="0">
                <a:moveTo>
                  <a:pt x="0" y="0"/>
                </a:moveTo>
                <a:lnTo>
                  <a:pt x="0" y="206683"/>
                </a:lnTo>
                <a:lnTo>
                  <a:pt x="123070" y="206545"/>
                </a:lnTo>
                <a:lnTo>
                  <a:pt x="67807" y="301"/>
                </a:lnTo>
                <a:close/>
              </a:path>
            </a:pathLst>
          </a:custGeom>
          <a:solidFill>
            <a:srgbClr val="FFFFFF"/>
          </a:solidFill>
          <a:ln>
            <a:noFill/>
          </a:ln>
        </p:spPr>
      </p:sp>
      <p:sp>
        <p:nvSpPr>
          <p:cNvPr id="27" name="Google Shape;27;p5"/>
          <p:cNvSpPr txBox="1">
            <a:spLocks noGrp="1"/>
          </p:cNvSpPr>
          <p:nvPr>
            <p:ph type="title"/>
          </p:nvPr>
        </p:nvSpPr>
        <p:spPr>
          <a:xfrm>
            <a:off x="609704" y="4116875"/>
            <a:ext cx="1609800" cy="48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8" name="Google Shape;28;p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94777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6" y="804863"/>
            <a:ext cx="4321175" cy="4343400"/>
          </a:xfrm>
          <a:custGeom>
            <a:avLst/>
            <a:gdLst>
              <a:gd name="T0" fmla="*/ 0 w 2736"/>
              <a:gd name="T1" fmla="*/ 2147483647 h 3648"/>
              <a:gd name="T2" fmla="*/ 2147483647 w 2736"/>
              <a:gd name="T3" fmla="*/ 2147483647 h 3648"/>
              <a:gd name="T4" fmla="*/ 2147483647 w 2736"/>
              <a:gd name="T5" fmla="*/ 0 h 3648"/>
              <a:gd name="T6" fmla="*/ 2147483647 w 2736"/>
              <a:gd name="T7" fmla="*/ 2147483647 h 3648"/>
              <a:gd name="T8" fmla="*/ 2147483647 w 2736"/>
              <a:gd name="T9" fmla="*/ 2147483647 h 3648"/>
              <a:gd name="T10" fmla="*/ 2147483647 w 2736"/>
              <a:gd name="T11" fmla="*/ 2147483647 h 3648"/>
              <a:gd name="T12" fmla="*/ 0 w 2736"/>
              <a:gd name="T13" fmla="*/ 2147483647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5" name="Freeform 18"/>
          <p:cNvSpPr>
            <a:spLocks/>
          </p:cNvSpPr>
          <p:nvPr/>
        </p:nvSpPr>
        <p:spPr bwMode="auto">
          <a:xfrm>
            <a:off x="374650" y="1"/>
            <a:ext cx="5513388" cy="4961335"/>
          </a:xfrm>
          <a:custGeom>
            <a:avLst/>
            <a:gdLst>
              <a:gd name="T0" fmla="*/ 0 w 3504"/>
              <a:gd name="T1" fmla="*/ 2147483647 h 4128"/>
              <a:gd name="T2" fmla="*/ 0 w 3504"/>
              <a:gd name="T3" fmla="*/ 2147483647 h 4128"/>
              <a:gd name="T4" fmla="*/ 2147483647 w 3504"/>
              <a:gd name="T5" fmla="*/ 2147483647 h 4128"/>
              <a:gd name="T6" fmla="*/ 2147483647 w 3504"/>
              <a:gd name="T7" fmla="*/ 0 h 4128"/>
              <a:gd name="T8" fmla="*/ 2147483647 w 3504"/>
              <a:gd name="T9" fmla="*/ 0 h 4128"/>
              <a:gd name="T10" fmla="*/ 2147483647 w 3504"/>
              <a:gd name="T11" fmla="*/ 2147483647 h 4128"/>
              <a:gd name="T12" fmla="*/ 0 w 3504"/>
              <a:gd name="T13" fmla="*/ 2147483647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6" name="Freeform 5"/>
          <p:cNvSpPr>
            <a:spLocks/>
          </p:cNvSpPr>
          <p:nvPr/>
        </p:nvSpPr>
        <p:spPr bwMode="auto">
          <a:xfrm rot="5236414">
            <a:off x="4976019" y="964010"/>
            <a:ext cx="30861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7" name="Freeform 6"/>
          <p:cNvSpPr>
            <a:spLocks/>
          </p:cNvSpPr>
          <p:nvPr/>
        </p:nvSpPr>
        <p:spPr bwMode="auto">
          <a:xfrm>
            <a:off x="5943600" y="0"/>
            <a:ext cx="2743200" cy="32004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8" name="Freeform 7"/>
          <p:cNvSpPr>
            <a:spLocks/>
          </p:cNvSpPr>
          <p:nvPr/>
        </p:nvSpPr>
        <p:spPr bwMode="auto">
          <a:xfrm>
            <a:off x="5943600" y="3200400"/>
            <a:ext cx="3200400" cy="85725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9" name="Freeform 8"/>
          <p:cNvSpPr>
            <a:spLocks/>
          </p:cNvSpPr>
          <p:nvPr/>
        </p:nvSpPr>
        <p:spPr bwMode="auto">
          <a:xfrm>
            <a:off x="5943600" y="0"/>
            <a:ext cx="1371600" cy="32004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10" name="Freeform 9"/>
          <p:cNvSpPr>
            <a:spLocks/>
          </p:cNvSpPr>
          <p:nvPr/>
        </p:nvSpPr>
        <p:spPr bwMode="auto">
          <a:xfrm>
            <a:off x="5948364" y="3184923"/>
            <a:ext cx="2090737" cy="1958578"/>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11" name="Freeform 10"/>
          <p:cNvSpPr>
            <a:spLocks/>
          </p:cNvSpPr>
          <p:nvPr/>
        </p:nvSpPr>
        <p:spPr bwMode="auto">
          <a:xfrm>
            <a:off x="5943600" y="3200400"/>
            <a:ext cx="1600200" cy="19431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12" name="Freeform 11"/>
          <p:cNvSpPr>
            <a:spLocks/>
          </p:cNvSpPr>
          <p:nvPr/>
        </p:nvSpPr>
        <p:spPr bwMode="auto">
          <a:xfrm>
            <a:off x="5943600" y="1028700"/>
            <a:ext cx="3200400" cy="21717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13" name="Freeform 12"/>
          <p:cNvSpPr>
            <a:spLocks/>
          </p:cNvSpPr>
          <p:nvPr/>
        </p:nvSpPr>
        <p:spPr bwMode="auto">
          <a:xfrm>
            <a:off x="5943600" y="1314450"/>
            <a:ext cx="3200400" cy="188595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14" name="Freeform 13"/>
          <p:cNvSpPr>
            <a:spLocks/>
          </p:cNvSpPr>
          <p:nvPr/>
        </p:nvSpPr>
        <p:spPr bwMode="auto">
          <a:xfrm>
            <a:off x="990600" y="3200400"/>
            <a:ext cx="4953000" cy="19431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15" name="Freeform 14"/>
          <p:cNvSpPr>
            <a:spLocks/>
          </p:cNvSpPr>
          <p:nvPr/>
        </p:nvSpPr>
        <p:spPr bwMode="auto">
          <a:xfrm>
            <a:off x="533400" y="3200400"/>
            <a:ext cx="5334000" cy="19431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16" name="Freeform 15"/>
          <p:cNvSpPr>
            <a:spLocks/>
          </p:cNvSpPr>
          <p:nvPr/>
        </p:nvSpPr>
        <p:spPr bwMode="auto">
          <a:xfrm>
            <a:off x="366713" y="1828800"/>
            <a:ext cx="5638800" cy="13716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17" name="Freeform 16"/>
          <p:cNvSpPr>
            <a:spLocks/>
          </p:cNvSpPr>
          <p:nvPr/>
        </p:nvSpPr>
        <p:spPr bwMode="auto">
          <a:xfrm>
            <a:off x="366713" y="1600200"/>
            <a:ext cx="5638800" cy="16002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18" name="Freeform 17"/>
          <p:cNvSpPr>
            <a:spLocks/>
          </p:cNvSpPr>
          <p:nvPr/>
        </p:nvSpPr>
        <p:spPr bwMode="auto">
          <a:xfrm>
            <a:off x="4572000" y="3200400"/>
            <a:ext cx="1371600" cy="19431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19" name="Rectangle 18"/>
          <p:cNvSpPr/>
          <p:nvPr/>
        </p:nvSpPr>
        <p:spPr>
          <a:xfrm>
            <a:off x="363539" y="301229"/>
            <a:ext cx="8504237" cy="665559"/>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20" name="Rectangle 19"/>
          <p:cNvSpPr/>
          <p:nvPr/>
        </p:nvSpPr>
        <p:spPr>
          <a:xfrm flipH="1">
            <a:off x="371475" y="510780"/>
            <a:ext cx="26988"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21" name="Rectangle 20"/>
          <p:cNvSpPr/>
          <p:nvPr/>
        </p:nvSpPr>
        <p:spPr>
          <a:xfrm flipH="1">
            <a:off x="411164" y="510780"/>
            <a:ext cx="26987"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22" name="Rectangle 21"/>
          <p:cNvSpPr/>
          <p:nvPr/>
        </p:nvSpPr>
        <p:spPr>
          <a:xfrm flipH="1">
            <a:off x="447676" y="510780"/>
            <a:ext cx="9525"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23" name="Rectangle 22"/>
          <p:cNvSpPr/>
          <p:nvPr/>
        </p:nvSpPr>
        <p:spPr>
          <a:xfrm flipH="1">
            <a:off x="476251" y="510780"/>
            <a:ext cx="9525"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24" name="Rectangle 23"/>
          <p:cNvSpPr/>
          <p:nvPr/>
        </p:nvSpPr>
        <p:spPr>
          <a:xfrm>
            <a:off x="500064" y="510780"/>
            <a:ext cx="36512"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3" name="Text Placeholder 2"/>
          <p:cNvSpPr>
            <a:spLocks noGrp="1"/>
          </p:cNvSpPr>
          <p:nvPr>
            <p:ph type="body" idx="1"/>
          </p:nvPr>
        </p:nvSpPr>
        <p:spPr>
          <a:xfrm>
            <a:off x="706902" y="1013754"/>
            <a:ext cx="5718048" cy="733115"/>
          </a:xfrm>
        </p:spPr>
        <p:txBody>
          <a:bodyPr lIns="82296" bIns="0"/>
          <a:lstStyle>
            <a:lvl1pPr marL="41148" indent="0">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384048"/>
            <a:ext cx="8156448" cy="582930"/>
          </a:xfrm>
        </p:spPr>
        <p:txBody>
          <a:bodyPr tIns="64008"/>
          <a:lstStyle>
            <a:lvl1pPr algn="l">
              <a:buNone/>
              <a:defRPr sz="2850" b="0" cap="none" spc="-113"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26" name="Footer Placeholder 4"/>
          <p:cNvSpPr>
            <a:spLocks noGrp="1"/>
          </p:cNvSpPr>
          <p:nvPr>
            <p:ph type="ftr" sz="quarter" idx="11"/>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27" name="Slide Number Placeholder 5"/>
          <p:cNvSpPr>
            <a:spLocks noGrp="1"/>
          </p:cNvSpPr>
          <p:nvPr>
            <p:ph type="sldNum" sz="quarter" idx="12"/>
          </p:nvPr>
        </p:nvSpPr>
        <p:spPr/>
        <p:txBody>
          <a:bodyPr/>
          <a:lstStyle>
            <a:lvl1pPr>
              <a:defRPr/>
            </a:lvl1pPr>
          </a:lstStyle>
          <a:p>
            <a:pPr defTabSz="685800">
              <a:buClrTx/>
            </a:pPr>
            <a:fld id="{C9A9C26C-0B86-413B-A9BD-01970D100044}" type="slidenum">
              <a:rPr lang="en-US" altLang="en-US" kern="1200" smtClean="0">
                <a:solidFill>
                  <a:srgbClr val="DBF5F9"/>
                </a:solidFill>
                <a:latin typeface="Corbel"/>
                <a:ea typeface="+mn-ea"/>
                <a:cs typeface="+mn-cs"/>
              </a:rPr>
              <a:pPr defTabSz="685800">
                <a:buClrTx/>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11560047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4048"/>
            <a:ext cx="8229600" cy="685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327877"/>
            <a:ext cx="4038600" cy="3394472"/>
          </a:xfrm>
        </p:spPr>
        <p:txBody>
          <a:bodyPr/>
          <a:lstStyle>
            <a:lvl1pPr>
              <a:defRPr sz="2100"/>
            </a:lvl1pPr>
            <a:lvl2pPr>
              <a:defRPr sz="1800"/>
            </a:lvl2pPr>
            <a:lvl3pPr>
              <a:defRPr sz="1500"/>
            </a:lvl3pPr>
            <a:lvl4pPr>
              <a:defRPr sz="1350"/>
            </a:lvl4pPr>
            <a:lvl5pPr>
              <a:defRPr sz="135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327877"/>
            <a:ext cx="4038600" cy="3394472"/>
          </a:xfrm>
        </p:spPr>
        <p:txBody>
          <a:bodyPr/>
          <a:lstStyle>
            <a:lvl1pPr>
              <a:defRPr sz="2100"/>
            </a:lvl1pPr>
            <a:lvl2pPr>
              <a:defRPr sz="1800"/>
            </a:lvl2pPr>
            <a:lvl3pPr>
              <a:defRPr sz="1500"/>
            </a:lvl3pPr>
            <a:lvl4pPr>
              <a:defRPr sz="1350"/>
            </a:lvl4pPr>
            <a:lvl5pPr>
              <a:defRPr sz="135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6" name="Footer Placeholder 5"/>
          <p:cNvSpPr>
            <a:spLocks noGrp="1"/>
          </p:cNvSpPr>
          <p:nvPr>
            <p:ph type="ftr" sz="quarter" idx="11"/>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7" name="Slide Number Placeholder 6"/>
          <p:cNvSpPr>
            <a:spLocks noGrp="1"/>
          </p:cNvSpPr>
          <p:nvPr>
            <p:ph type="sldNum" sz="quarter" idx="12"/>
          </p:nvPr>
        </p:nvSpPr>
        <p:spPr/>
        <p:txBody>
          <a:bodyPr/>
          <a:lstStyle>
            <a:lvl1pPr>
              <a:defRPr/>
            </a:lvl1pPr>
          </a:lstStyle>
          <a:p>
            <a:pPr defTabSz="685800">
              <a:buClrTx/>
            </a:pPr>
            <a:fld id="{BD0D5E94-C04E-4C07-A691-734F81289F4A}" type="slidenum">
              <a:rPr lang="en-US" altLang="en-US" kern="1200" smtClean="0">
                <a:solidFill>
                  <a:srgbClr val="DBF5F9"/>
                </a:solidFill>
                <a:latin typeface="Corbel"/>
                <a:ea typeface="+mn-ea"/>
                <a:cs typeface="+mn-cs"/>
              </a:rPr>
              <a:pPr defTabSz="685800">
                <a:buClrTx/>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18381289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1" y="301229"/>
            <a:ext cx="8867775" cy="665559"/>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8" name="Rectangle 7"/>
          <p:cNvSpPr/>
          <p:nvPr/>
        </p:nvSpPr>
        <p:spPr>
          <a:xfrm>
            <a:off x="87314" y="510780"/>
            <a:ext cx="46037"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9" name="Rectangle 8"/>
          <p:cNvSpPr/>
          <p:nvPr/>
        </p:nvSpPr>
        <p:spPr>
          <a:xfrm>
            <a:off x="47625" y="510780"/>
            <a:ext cx="26988"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0" name="Rectangle 9"/>
          <p:cNvSpPr/>
          <p:nvPr/>
        </p:nvSpPr>
        <p:spPr>
          <a:xfrm>
            <a:off x="28576" y="510780"/>
            <a:ext cx="9525"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1" name="Rectangle 10"/>
          <p:cNvSpPr/>
          <p:nvPr/>
        </p:nvSpPr>
        <p:spPr>
          <a:xfrm>
            <a:off x="1" y="510780"/>
            <a:ext cx="9525"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2" name="Rectangle 11"/>
          <p:cNvSpPr/>
          <p:nvPr/>
        </p:nvSpPr>
        <p:spPr>
          <a:xfrm flipH="1">
            <a:off x="149225" y="510780"/>
            <a:ext cx="28575"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3" name="Rectangle 12"/>
          <p:cNvSpPr/>
          <p:nvPr/>
        </p:nvSpPr>
        <p:spPr>
          <a:xfrm flipH="1">
            <a:off x="188914" y="510780"/>
            <a:ext cx="28575"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4" name="Rectangle 13"/>
          <p:cNvSpPr/>
          <p:nvPr/>
        </p:nvSpPr>
        <p:spPr>
          <a:xfrm flipH="1">
            <a:off x="227014" y="510780"/>
            <a:ext cx="9525"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5" name="Rectangle 14"/>
          <p:cNvSpPr/>
          <p:nvPr/>
        </p:nvSpPr>
        <p:spPr>
          <a:xfrm flipH="1">
            <a:off x="255589" y="510780"/>
            <a:ext cx="7937"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6" name="Rectangle 15"/>
          <p:cNvSpPr/>
          <p:nvPr/>
        </p:nvSpPr>
        <p:spPr>
          <a:xfrm>
            <a:off x="279401" y="510780"/>
            <a:ext cx="36513"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2" name="Title 1"/>
          <p:cNvSpPr>
            <a:spLocks noGrp="1"/>
          </p:cNvSpPr>
          <p:nvPr>
            <p:ph type="title"/>
          </p:nvPr>
        </p:nvSpPr>
        <p:spPr>
          <a:xfrm>
            <a:off x="504824" y="384048"/>
            <a:ext cx="7772400" cy="685800"/>
          </a:xfrm>
        </p:spPr>
        <p:txBody>
          <a:bodyPr/>
          <a:lstStyle>
            <a:lvl1pPr>
              <a:defRPr sz="3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357312"/>
            <a:ext cx="4040188" cy="479822"/>
          </a:xfrm>
        </p:spPr>
        <p:txBody>
          <a:bodyPr anchor="ctr"/>
          <a:lstStyle>
            <a:lvl1pPr marL="54864" indent="0" algn="l">
              <a:buNone/>
              <a:defRPr sz="1800" b="1">
                <a:solidFill>
                  <a:schemeClr val="accent2"/>
                </a:solidFill>
              </a:defRPr>
            </a:lvl1pPr>
            <a:lvl2pPr>
              <a:buNone/>
              <a:defRPr sz="1500" b="1"/>
            </a:lvl2pPr>
            <a:lvl3pPr>
              <a:buNone/>
              <a:defRPr sz="1350" b="1"/>
            </a:lvl3pPr>
            <a:lvl4pPr>
              <a:buNone/>
              <a:defRPr sz="1200" b="1"/>
            </a:lvl4pPr>
            <a:lvl5pPr>
              <a:buNone/>
              <a:defRPr sz="12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1357312"/>
            <a:ext cx="4041775" cy="479822"/>
          </a:xfrm>
        </p:spPr>
        <p:txBody>
          <a:bodyPr anchor="ctr"/>
          <a:lstStyle>
            <a:lvl1pPr marL="54864" indent="0">
              <a:buNone/>
              <a:defRPr sz="1800" b="1">
                <a:solidFill>
                  <a:schemeClr val="accent2"/>
                </a:solidFill>
              </a:defRPr>
            </a:lvl1pPr>
            <a:lvl2pPr>
              <a:buNone/>
              <a:defRPr sz="1500" b="1"/>
            </a:lvl2pPr>
            <a:lvl3pPr>
              <a:buNone/>
              <a:defRPr sz="1350" b="1"/>
            </a:lvl3pPr>
            <a:lvl4pPr>
              <a:buNone/>
              <a:defRPr sz="1200" b="1"/>
            </a:lvl4pPr>
            <a:lvl5pPr>
              <a:buNone/>
              <a:defRPr sz="1200" b="1"/>
            </a:lvl5pPr>
            <a:extLst/>
          </a:lstStyle>
          <a:p>
            <a:pPr lvl="0"/>
            <a:r>
              <a:rPr lang="en-US" smtClean="0"/>
              <a:t>Click to edit Master text styles</a:t>
            </a:r>
          </a:p>
        </p:txBody>
      </p:sp>
      <p:sp>
        <p:nvSpPr>
          <p:cNvPr id="5" name="Content Placeholder 4"/>
          <p:cNvSpPr>
            <a:spLocks noGrp="1"/>
          </p:cNvSpPr>
          <p:nvPr>
            <p:ph sz="quarter" idx="2"/>
          </p:nvPr>
        </p:nvSpPr>
        <p:spPr>
          <a:xfrm>
            <a:off x="457200" y="1844278"/>
            <a:ext cx="4040188" cy="2969514"/>
          </a:xfrm>
        </p:spPr>
        <p:txBody>
          <a:bodyPr/>
          <a:lstStyle>
            <a:lvl1pPr>
              <a:defRPr sz="1800"/>
            </a:lvl1pPr>
            <a:lvl2pPr>
              <a:defRPr sz="1500"/>
            </a:lvl2pPr>
            <a:lvl3pPr>
              <a:defRPr sz="1350"/>
            </a:lvl3pPr>
            <a:lvl4pPr>
              <a:defRPr sz="1200"/>
            </a:lvl4pPr>
            <a:lvl5pPr>
              <a:defRPr sz="12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6" y="1844278"/>
            <a:ext cx="4041775" cy="2969514"/>
          </a:xfrm>
        </p:spPr>
        <p:txBody>
          <a:bodyPr/>
          <a:lstStyle>
            <a:lvl1pPr>
              <a:defRPr sz="1800"/>
            </a:lvl1pPr>
            <a:lvl2pPr>
              <a:defRPr sz="1500"/>
            </a:lvl2pPr>
            <a:lvl3pPr>
              <a:defRPr sz="1350"/>
            </a:lvl3pPr>
            <a:lvl4pPr>
              <a:defRPr sz="1200"/>
            </a:lvl4pPr>
            <a:lvl5pPr>
              <a:defRPr sz="12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18" name="Footer Placeholder 7"/>
          <p:cNvSpPr>
            <a:spLocks noGrp="1"/>
          </p:cNvSpPr>
          <p:nvPr>
            <p:ph type="ftr" sz="quarter" idx="11"/>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19" name="Slide Number Placeholder 8"/>
          <p:cNvSpPr>
            <a:spLocks noGrp="1"/>
          </p:cNvSpPr>
          <p:nvPr>
            <p:ph type="sldNum" sz="quarter" idx="12"/>
          </p:nvPr>
        </p:nvSpPr>
        <p:spPr/>
        <p:txBody>
          <a:bodyPr/>
          <a:lstStyle>
            <a:lvl1pPr>
              <a:defRPr/>
            </a:lvl1pPr>
          </a:lstStyle>
          <a:p>
            <a:pPr defTabSz="685800">
              <a:buClrTx/>
            </a:pPr>
            <a:fld id="{44979123-0F46-48B5-B94E-3E091D758074}" type="slidenum">
              <a:rPr lang="en-US" altLang="en-US" kern="1200" smtClean="0">
                <a:solidFill>
                  <a:srgbClr val="DBF5F9"/>
                </a:solidFill>
                <a:latin typeface="Corbel"/>
                <a:ea typeface="+mn-ea"/>
                <a:cs typeface="+mn-cs"/>
              </a:rPr>
              <a:pPr defTabSz="685800">
                <a:buClrTx/>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18564701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384048"/>
            <a:ext cx="7772400" cy="685800"/>
          </a:xfrm>
        </p:spPr>
        <p:txBody>
          <a:bodyPr/>
          <a:lstStyle>
            <a:lvl1pPr>
              <a:defRPr sz="3000" cap="none" baseline="0"/>
            </a:lvl1pPr>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4" name="Footer Placeholder 3"/>
          <p:cNvSpPr>
            <a:spLocks noGrp="1"/>
          </p:cNvSpPr>
          <p:nvPr>
            <p:ph type="ftr" sz="quarter" idx="11"/>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5" name="Slide Number Placeholder 4"/>
          <p:cNvSpPr>
            <a:spLocks noGrp="1"/>
          </p:cNvSpPr>
          <p:nvPr>
            <p:ph type="sldNum" sz="quarter" idx="12"/>
          </p:nvPr>
        </p:nvSpPr>
        <p:spPr/>
        <p:txBody>
          <a:bodyPr/>
          <a:lstStyle>
            <a:lvl1pPr>
              <a:defRPr/>
            </a:lvl1pPr>
          </a:lstStyle>
          <a:p>
            <a:pPr defTabSz="685800">
              <a:buClrTx/>
            </a:pPr>
            <a:fld id="{826DC5C1-CE52-4AA6-8D11-132FB2E612A2}" type="slidenum">
              <a:rPr lang="en-US" altLang="en-US" kern="1200" smtClean="0">
                <a:solidFill>
                  <a:srgbClr val="DBF5F9"/>
                </a:solidFill>
                <a:latin typeface="Corbel"/>
                <a:ea typeface="+mn-ea"/>
                <a:cs typeface="+mn-cs"/>
              </a:rPr>
              <a:pPr defTabSz="685800">
                <a:buClrTx/>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18005052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3" name="Footer Placeholder 2"/>
          <p:cNvSpPr>
            <a:spLocks noGrp="1"/>
          </p:cNvSpPr>
          <p:nvPr>
            <p:ph type="ftr" sz="quarter" idx="11"/>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4" name="Slide Number Placeholder 3"/>
          <p:cNvSpPr>
            <a:spLocks noGrp="1"/>
          </p:cNvSpPr>
          <p:nvPr>
            <p:ph type="sldNum" sz="quarter" idx="12"/>
          </p:nvPr>
        </p:nvSpPr>
        <p:spPr/>
        <p:txBody>
          <a:bodyPr/>
          <a:lstStyle>
            <a:lvl1pPr>
              <a:defRPr/>
            </a:lvl1pPr>
          </a:lstStyle>
          <a:p>
            <a:pPr defTabSz="685800">
              <a:buClrTx/>
            </a:pPr>
            <a:fld id="{13C3AD40-A2D8-4C7D-8932-814E92C8999E}" type="slidenum">
              <a:rPr lang="en-US" altLang="en-US" kern="1200" smtClean="0">
                <a:solidFill>
                  <a:srgbClr val="DBF5F9"/>
                </a:solidFill>
                <a:latin typeface="Corbel"/>
                <a:ea typeface="+mn-ea"/>
                <a:cs typeface="+mn-cs"/>
              </a:rPr>
              <a:pPr defTabSz="685800">
                <a:buClrTx/>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2053740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04787"/>
            <a:ext cx="8229600" cy="871538"/>
          </a:xfrm>
        </p:spPr>
        <p:txBody>
          <a:bodyPr anchor="ctr"/>
          <a:lstStyle>
            <a:lvl1pPr algn="l">
              <a:buNone/>
              <a:defRPr sz="27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076325"/>
            <a:ext cx="2514600" cy="3429000"/>
          </a:xfrm>
        </p:spPr>
        <p:txBody>
          <a:bodyPr/>
          <a:lstStyle>
            <a:lvl1pPr marL="41148" indent="0">
              <a:buNone/>
              <a:defRPr sz="1350"/>
            </a:lvl1pPr>
            <a:lvl2pPr>
              <a:buNone/>
              <a:defRPr sz="900"/>
            </a:lvl2pPr>
            <a:lvl3pPr>
              <a:buNone/>
              <a:defRPr sz="750"/>
            </a:lvl3pPr>
            <a:lvl4pPr>
              <a:buNone/>
              <a:defRPr sz="675"/>
            </a:lvl4pPr>
            <a:lvl5pPr>
              <a:buNone/>
              <a:defRPr sz="675"/>
            </a:lvl5pPr>
            <a:extLst/>
          </a:lstStyle>
          <a:p>
            <a:pPr lvl="0"/>
            <a:r>
              <a:rPr lang="en-US" smtClean="0"/>
              <a:t>Click to edit Master text styles</a:t>
            </a:r>
          </a:p>
        </p:txBody>
      </p:sp>
      <p:sp>
        <p:nvSpPr>
          <p:cNvPr id="4" name="Content Placeholder 3"/>
          <p:cNvSpPr>
            <a:spLocks noGrp="1"/>
          </p:cNvSpPr>
          <p:nvPr>
            <p:ph sz="half" idx="1"/>
          </p:nvPr>
        </p:nvSpPr>
        <p:spPr>
          <a:xfrm>
            <a:off x="3429000" y="1076325"/>
            <a:ext cx="5486400" cy="3429000"/>
          </a:xfrm>
        </p:spPr>
        <p:txBody>
          <a:bodyPr/>
          <a:lstStyle>
            <a:lvl1pPr>
              <a:defRPr sz="2400"/>
            </a:lvl1pPr>
            <a:lvl2pPr>
              <a:defRPr sz="2100"/>
            </a:lvl2pPr>
            <a:lvl3pPr>
              <a:defRPr sz="1800"/>
            </a:lvl3pPr>
            <a:lvl4pPr>
              <a:defRPr sz="1500"/>
            </a:lvl4pPr>
            <a:lvl5pPr>
              <a:defRPr sz="15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6" name="Footer Placeholder 5"/>
          <p:cNvSpPr>
            <a:spLocks noGrp="1"/>
          </p:cNvSpPr>
          <p:nvPr>
            <p:ph type="ftr" sz="quarter" idx="11"/>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7" name="Slide Number Placeholder 6"/>
          <p:cNvSpPr>
            <a:spLocks noGrp="1"/>
          </p:cNvSpPr>
          <p:nvPr>
            <p:ph type="sldNum" sz="quarter" idx="12"/>
          </p:nvPr>
        </p:nvSpPr>
        <p:spPr/>
        <p:txBody>
          <a:bodyPr/>
          <a:lstStyle>
            <a:lvl1pPr>
              <a:defRPr/>
            </a:lvl1pPr>
          </a:lstStyle>
          <a:p>
            <a:pPr defTabSz="685800">
              <a:buClrTx/>
            </a:pPr>
            <a:fld id="{FA5BB1DB-18D4-45E7-BD26-348A5DA5A64A}" type="slidenum">
              <a:rPr lang="en-US" altLang="en-US" kern="1200" smtClean="0">
                <a:solidFill>
                  <a:srgbClr val="DBF5F9"/>
                </a:solidFill>
                <a:latin typeface="Corbel"/>
                <a:ea typeface="+mn-ea"/>
                <a:cs typeface="+mn-cs"/>
              </a:rPr>
              <a:pPr defTabSz="685800">
                <a:buClrTx/>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18197798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1" y="0"/>
            <a:ext cx="8777288" cy="1408510"/>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cxnSp>
        <p:nvCxnSpPr>
          <p:cNvPr id="6" name="Straight Connector 5"/>
          <p:cNvCxnSpPr/>
          <p:nvPr/>
        </p:nvCxnSpPr>
        <p:spPr>
          <a:xfrm flipV="1">
            <a:off x="363538" y="1413272"/>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31821" y="898328"/>
            <a:ext cx="98822" cy="128587"/>
            <a:chOff x="6668087" y="1297746"/>
            <a:chExt cx="161840" cy="156602"/>
          </a:xfrm>
        </p:grpSpPr>
        <p:cxnSp>
          <p:nvCxnSpPr>
            <p:cNvPr id="8" name="Straight Connector 7"/>
            <p:cNvCxnSpPr/>
            <p:nvPr/>
          </p:nvCxnSpPr>
          <p:spPr>
            <a:xfrm rot="16200000">
              <a:off x="6663593" y="1267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66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84221" y="1012628"/>
            <a:ext cx="98822" cy="128587"/>
            <a:chOff x="6668087" y="1297746"/>
            <a:chExt cx="161840" cy="156602"/>
          </a:xfrm>
        </p:grpSpPr>
        <p:cxnSp>
          <p:nvCxnSpPr>
            <p:cNvPr id="12" name="Straight Connector 11"/>
            <p:cNvCxnSpPr/>
            <p:nvPr/>
          </p:nvCxnSpPr>
          <p:spPr>
            <a:xfrm rot="16200000">
              <a:off x="6663593" y="1267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66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36559" y="1090018"/>
            <a:ext cx="98822" cy="128588"/>
            <a:chOff x="6668087" y="1297746"/>
            <a:chExt cx="161840" cy="156602"/>
          </a:xfrm>
        </p:grpSpPr>
        <p:cxnSp>
          <p:nvCxnSpPr>
            <p:cNvPr id="16" name="Straight Connector 15"/>
            <p:cNvCxnSpPr/>
            <p:nvPr/>
          </p:nvCxnSpPr>
          <p:spPr>
            <a:xfrm rot="16200000">
              <a:off x="6663592" y="1267439"/>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66465"/>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330939"/>
            <a:ext cx="6858000" cy="526312"/>
          </a:xfrm>
        </p:spPr>
        <p:txBody>
          <a:bodyPr anchor="b"/>
          <a:lstStyle>
            <a:lvl1pPr algn="l">
              <a:buNone/>
              <a:defRPr sz="1575"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420336"/>
            <a:ext cx="8778240" cy="3720108"/>
          </a:xfrm>
          <a:solidFill>
            <a:schemeClr val="bg2"/>
          </a:solidFill>
        </p:spPr>
        <p:txBody>
          <a:bodyPr>
            <a:normAutofit/>
          </a:bodyPr>
          <a:lstStyle>
            <a:lvl1pPr marL="0" indent="0">
              <a:buNone/>
              <a:defRPr sz="24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862608"/>
            <a:ext cx="6858000" cy="514350"/>
          </a:xfrm>
        </p:spPr>
        <p:txBody>
          <a:bodyPr/>
          <a:lstStyle>
            <a:lvl1pPr marL="20574" indent="0">
              <a:spcBef>
                <a:spcPts val="0"/>
              </a:spcBef>
              <a:buNone/>
              <a:defRPr sz="1050">
                <a:solidFill>
                  <a:srgbClr val="FFFFFF"/>
                </a:solidFill>
              </a:defRPr>
            </a:lvl1pPr>
            <a:lvl2pPr>
              <a:defRPr sz="900"/>
            </a:lvl2pPr>
            <a:lvl3pPr>
              <a:defRPr sz="750"/>
            </a:lvl3pPr>
            <a:lvl4pPr>
              <a:defRPr sz="675"/>
            </a:lvl4pPr>
            <a:lvl5pPr>
              <a:defRPr sz="675"/>
            </a:lvl5pPr>
            <a:extLst/>
          </a:lstStyle>
          <a:p>
            <a:pPr lvl="0"/>
            <a:r>
              <a:rPr lang="en-US" smtClean="0"/>
              <a:t>Click to edit Master text styles</a:t>
            </a:r>
          </a:p>
        </p:txBody>
      </p:sp>
      <p:sp>
        <p:nvSpPr>
          <p:cNvPr id="19" name="Date Placeholder 4"/>
          <p:cNvSpPr>
            <a:spLocks noGrp="1"/>
          </p:cNvSpPr>
          <p:nvPr>
            <p:ph type="dt" sz="half" idx="10"/>
          </p:nvPr>
        </p:nvSpPr>
        <p:spPr>
          <a:xfrm>
            <a:off x="6477000" y="41673"/>
            <a:ext cx="2133600" cy="273844"/>
          </a:xfrm>
        </p:spPr>
        <p:txBody>
          <a:bodyPr/>
          <a:lstStyle>
            <a:lvl1pPr>
              <a:defRPr/>
            </a:lvl1pPr>
            <a:extLst/>
          </a:lstStyle>
          <a:p>
            <a:pPr defTabSz="685800">
              <a:buClrTx/>
              <a:defRPr/>
            </a:pPr>
            <a:endParaRPr lang="en-US" kern="1200" dirty="0">
              <a:solidFill>
                <a:prstClr val="white"/>
              </a:solidFill>
              <a:ea typeface="+mn-ea"/>
              <a:cs typeface="+mn-cs"/>
            </a:endParaRPr>
          </a:p>
        </p:txBody>
      </p:sp>
      <p:sp>
        <p:nvSpPr>
          <p:cNvPr id="20" name="Footer Placeholder 5"/>
          <p:cNvSpPr>
            <a:spLocks noGrp="1"/>
          </p:cNvSpPr>
          <p:nvPr>
            <p:ph type="ftr" sz="quarter" idx="11"/>
          </p:nvPr>
        </p:nvSpPr>
        <p:spPr>
          <a:xfrm>
            <a:off x="914400" y="41673"/>
            <a:ext cx="5562600" cy="273844"/>
          </a:xfrm>
        </p:spPr>
        <p:txBody>
          <a:bodyPr/>
          <a:lstStyle>
            <a:lvl1pPr>
              <a:defRPr>
                <a:solidFill>
                  <a:schemeClr val="tx1"/>
                </a:solidFill>
              </a:defRPr>
            </a:lvl1pPr>
            <a:extLst/>
          </a:lstStyle>
          <a:p>
            <a:pPr defTabSz="685800">
              <a:buClrTx/>
              <a:defRPr/>
            </a:pPr>
            <a:endParaRPr lang="en-US" kern="1200" dirty="0">
              <a:solidFill>
                <a:prstClr val="white"/>
              </a:solidFill>
              <a:ea typeface="+mn-ea"/>
              <a:cs typeface="+mn-cs"/>
            </a:endParaRPr>
          </a:p>
        </p:txBody>
      </p:sp>
      <p:sp>
        <p:nvSpPr>
          <p:cNvPr id="21" name="Slide Number Placeholder 6"/>
          <p:cNvSpPr>
            <a:spLocks noGrp="1"/>
          </p:cNvSpPr>
          <p:nvPr>
            <p:ph type="sldNum" sz="quarter" idx="12"/>
          </p:nvPr>
        </p:nvSpPr>
        <p:spPr>
          <a:xfrm>
            <a:off x="8610600" y="41673"/>
            <a:ext cx="457200" cy="273844"/>
          </a:xfrm>
        </p:spPr>
        <p:txBody>
          <a:bodyPr/>
          <a:lstStyle>
            <a:lvl1pPr>
              <a:defRPr/>
            </a:lvl1pPr>
          </a:lstStyle>
          <a:p>
            <a:pPr defTabSz="685800">
              <a:buClrTx/>
            </a:pPr>
            <a:fld id="{A021AEF8-54B2-4AB1-98AD-572BB8C8C0AC}" type="slidenum">
              <a:rPr lang="en-US" altLang="en-US" kern="1200" smtClean="0">
                <a:solidFill>
                  <a:srgbClr val="DBF5F9"/>
                </a:solidFill>
                <a:latin typeface="Corbel"/>
                <a:ea typeface="+mn-ea"/>
                <a:cs typeface="+mn-cs"/>
              </a:rPr>
              <a:pPr defTabSz="685800">
                <a:buClrTx/>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3845137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5" name="Footer Placeholder 4"/>
          <p:cNvSpPr>
            <a:spLocks noGrp="1"/>
          </p:cNvSpPr>
          <p:nvPr>
            <p:ph type="ftr" sz="quarter" idx="11"/>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a:buClrTx/>
            </a:pPr>
            <a:fld id="{5341A6E1-529A-4A1F-AC00-A3F6D2275796}" type="slidenum">
              <a:rPr lang="en-US" altLang="en-US" kern="1200" smtClean="0">
                <a:solidFill>
                  <a:srgbClr val="DBF5F9"/>
                </a:solidFill>
                <a:latin typeface="Corbel"/>
                <a:ea typeface="+mn-ea"/>
                <a:cs typeface="+mn-cs"/>
              </a:rPr>
              <a:pPr defTabSz="685800">
                <a:buClrTx/>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27439461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1981200" cy="43886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5980"/>
            <a:ext cx="58674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5" name="Footer Placeholder 4"/>
          <p:cNvSpPr>
            <a:spLocks noGrp="1"/>
          </p:cNvSpPr>
          <p:nvPr>
            <p:ph type="ftr" sz="quarter" idx="11"/>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a:buClrTx/>
            </a:pPr>
            <a:fld id="{2268D2E1-5D9E-4CC0-96BE-5CB442576751}" type="slidenum">
              <a:rPr lang="en-US" altLang="en-US" kern="1200" smtClean="0">
                <a:solidFill>
                  <a:srgbClr val="DBF5F9"/>
                </a:solidFill>
                <a:latin typeface="Corbel"/>
                <a:ea typeface="+mn-ea"/>
                <a:cs typeface="+mn-cs"/>
              </a:rPr>
              <a:pPr defTabSz="685800">
                <a:buClrTx/>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1398319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524001" y="0"/>
            <a:ext cx="7419975"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0" y="1314451"/>
            <a:ext cx="3638550" cy="32849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5314950" y="1314451"/>
            <a:ext cx="3640138" cy="3284935"/>
          </a:xfrm>
        </p:spPr>
        <p:txBody>
          <a:bodyPr>
            <a:normAutofit/>
          </a:bodyPr>
          <a:lstStyle/>
          <a:p>
            <a:pPr lvl="0"/>
            <a:endParaRPr lang="en-US" noProof="0" dirty="0" smtClean="0"/>
          </a:p>
        </p:txBody>
      </p:sp>
      <p:sp>
        <p:nvSpPr>
          <p:cNvPr id="5" name="Slide Number Placeholder 4"/>
          <p:cNvSpPr>
            <a:spLocks noGrp="1" noChangeArrowheads="1"/>
          </p:cNvSpPr>
          <p:nvPr>
            <p:ph type="sldNum" sz="quarter" idx="10"/>
          </p:nvPr>
        </p:nvSpPr>
        <p:spPr/>
        <p:txBody>
          <a:bodyPr/>
          <a:lstStyle>
            <a:lvl1pPr>
              <a:defRPr/>
            </a:lvl1pPr>
          </a:lstStyle>
          <a:p>
            <a:pPr defTabSz="685800">
              <a:buClrTx/>
            </a:pPr>
            <a:fld id="{84F3C9E8-F4A4-4F3B-8157-D8FA0D53F3EE}" type="slidenum">
              <a:rPr lang="en-US" altLang="en-US" kern="1200" smtClean="0">
                <a:solidFill>
                  <a:srgbClr val="DBF5F9"/>
                </a:solidFill>
                <a:latin typeface="Corbel"/>
                <a:ea typeface="+mn-ea"/>
                <a:cs typeface="+mn-cs"/>
              </a:rPr>
              <a:pPr defTabSz="685800">
                <a:buClrTx/>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3921470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29"/>
        <p:cNvGrpSpPr/>
        <p:nvPr/>
      </p:nvGrpSpPr>
      <p:grpSpPr>
        <a:xfrm>
          <a:off x="0" y="0"/>
          <a:ext cx="0" cy="0"/>
          <a:chOff x="0" y="0"/>
          <a:chExt cx="0" cy="0"/>
        </a:xfrm>
      </p:grpSpPr>
      <p:sp>
        <p:nvSpPr>
          <p:cNvPr id="30" name="Google Shape;30;p6"/>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31" name="Google Shape;31;p6"/>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32" name="Google Shape;32;p6"/>
          <p:cNvSpPr txBox="1"/>
          <p:nvPr/>
        </p:nvSpPr>
        <p:spPr>
          <a:xfrm>
            <a:off x="799645" y="697675"/>
            <a:ext cx="1957200" cy="6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0">
                <a:solidFill>
                  <a:srgbClr val="CCCCCC"/>
                </a:solidFill>
                <a:latin typeface="Montserrat"/>
                <a:ea typeface="Montserrat"/>
                <a:cs typeface="Montserrat"/>
                <a:sym typeface="Montserrat"/>
              </a:rPr>
              <a:t>“</a:t>
            </a:r>
            <a:endParaRPr sz="12000">
              <a:solidFill>
                <a:srgbClr val="CCCCCC"/>
              </a:solidFill>
              <a:latin typeface="Montserrat"/>
              <a:ea typeface="Montserrat"/>
              <a:cs typeface="Montserrat"/>
              <a:sym typeface="Montserrat"/>
            </a:endParaRPr>
          </a:p>
        </p:txBody>
      </p:sp>
      <p:sp>
        <p:nvSpPr>
          <p:cNvPr id="33" name="Google Shape;33;p6"/>
          <p:cNvSpPr txBox="1">
            <a:spLocks noGrp="1"/>
          </p:cNvSpPr>
          <p:nvPr>
            <p:ph type="body" idx="1"/>
          </p:nvPr>
        </p:nvSpPr>
        <p:spPr>
          <a:xfrm>
            <a:off x="838250" y="1657350"/>
            <a:ext cx="5324100" cy="2255700"/>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SzPts val="2400"/>
              <a:buFont typeface="Montserrat"/>
              <a:buChar char="▸"/>
              <a:defRPr sz="2400">
                <a:latin typeface="Montserrat"/>
                <a:ea typeface="Montserrat"/>
                <a:cs typeface="Montserrat"/>
                <a:sym typeface="Montserrat"/>
              </a:defRPr>
            </a:lvl1pPr>
            <a:lvl2pPr marL="914400" lvl="1" indent="-381000" rtl="0">
              <a:spcBef>
                <a:spcPts val="0"/>
              </a:spcBef>
              <a:spcAft>
                <a:spcPts val="0"/>
              </a:spcAft>
              <a:buSzPts val="2400"/>
              <a:buFont typeface="Montserrat"/>
              <a:buChar char="▹"/>
              <a:defRPr sz="2400">
                <a:latin typeface="Montserrat"/>
                <a:ea typeface="Montserrat"/>
                <a:cs typeface="Montserrat"/>
                <a:sym typeface="Montserrat"/>
              </a:defRPr>
            </a:lvl2pPr>
            <a:lvl3pPr marL="1371600" lvl="2" indent="-381000" rtl="0">
              <a:spcBef>
                <a:spcPts val="0"/>
              </a:spcBef>
              <a:spcAft>
                <a:spcPts val="0"/>
              </a:spcAft>
              <a:buSzPts val="2400"/>
              <a:buFont typeface="Montserrat"/>
              <a:buChar char="▹"/>
              <a:defRPr sz="2400">
                <a:latin typeface="Montserrat"/>
                <a:ea typeface="Montserrat"/>
                <a:cs typeface="Montserrat"/>
                <a:sym typeface="Montserrat"/>
              </a:defRPr>
            </a:lvl3pPr>
            <a:lvl4pPr marL="1828800" lvl="3" indent="-381000" rtl="0">
              <a:spcBef>
                <a:spcPts val="0"/>
              </a:spcBef>
              <a:spcAft>
                <a:spcPts val="0"/>
              </a:spcAft>
              <a:buSzPts val="2400"/>
              <a:buFont typeface="Montserrat"/>
              <a:buChar char="●"/>
              <a:defRPr sz="2400">
                <a:latin typeface="Montserrat"/>
                <a:ea typeface="Montserrat"/>
                <a:cs typeface="Montserrat"/>
                <a:sym typeface="Montserrat"/>
              </a:defRPr>
            </a:lvl4pPr>
            <a:lvl5pPr marL="2286000" lvl="4" indent="-381000" rtl="0">
              <a:spcBef>
                <a:spcPts val="0"/>
              </a:spcBef>
              <a:spcAft>
                <a:spcPts val="0"/>
              </a:spcAft>
              <a:buSzPts val="2400"/>
              <a:buFont typeface="Montserrat"/>
              <a:buChar char="○"/>
              <a:defRPr sz="2400">
                <a:latin typeface="Montserrat"/>
                <a:ea typeface="Montserrat"/>
                <a:cs typeface="Montserrat"/>
                <a:sym typeface="Montserrat"/>
              </a:defRPr>
            </a:lvl5pPr>
            <a:lvl6pPr marL="2743200" lvl="5" indent="-381000" rtl="0">
              <a:spcBef>
                <a:spcPts val="0"/>
              </a:spcBef>
              <a:spcAft>
                <a:spcPts val="0"/>
              </a:spcAft>
              <a:buSzPts val="2400"/>
              <a:buFont typeface="Montserrat"/>
              <a:buChar char="■"/>
              <a:defRPr sz="2400">
                <a:latin typeface="Montserrat"/>
                <a:ea typeface="Montserrat"/>
                <a:cs typeface="Montserrat"/>
                <a:sym typeface="Montserrat"/>
              </a:defRPr>
            </a:lvl6pPr>
            <a:lvl7pPr marL="3200400" lvl="6" indent="-381000" rtl="0">
              <a:spcBef>
                <a:spcPts val="0"/>
              </a:spcBef>
              <a:spcAft>
                <a:spcPts val="0"/>
              </a:spcAft>
              <a:buSzPts val="2400"/>
              <a:buFont typeface="Montserrat"/>
              <a:buChar char="●"/>
              <a:defRPr sz="2400">
                <a:latin typeface="Montserrat"/>
                <a:ea typeface="Montserrat"/>
                <a:cs typeface="Montserrat"/>
                <a:sym typeface="Montserrat"/>
              </a:defRPr>
            </a:lvl7pPr>
            <a:lvl8pPr marL="3657600" lvl="7" indent="-381000" rtl="0">
              <a:spcBef>
                <a:spcPts val="0"/>
              </a:spcBef>
              <a:spcAft>
                <a:spcPts val="0"/>
              </a:spcAft>
              <a:buSzPts val="2400"/>
              <a:buFont typeface="Montserrat"/>
              <a:buChar char="○"/>
              <a:defRPr sz="2400">
                <a:latin typeface="Montserrat"/>
                <a:ea typeface="Montserrat"/>
                <a:cs typeface="Montserrat"/>
                <a:sym typeface="Montserrat"/>
              </a:defRPr>
            </a:lvl8pPr>
            <a:lvl9pPr marL="4114800" lvl="8" indent="-381000" rtl="0">
              <a:spcBef>
                <a:spcPts val="0"/>
              </a:spcBef>
              <a:spcAft>
                <a:spcPts val="0"/>
              </a:spcAft>
              <a:buSzPts val="2400"/>
              <a:buFont typeface="Montserrat"/>
              <a:buChar char="■"/>
              <a:defRPr sz="2400">
                <a:latin typeface="Montserrat"/>
                <a:ea typeface="Montserrat"/>
                <a:cs typeface="Montserrat"/>
                <a:sym typeface="Montserrat"/>
              </a:defRPr>
            </a:lvl9pPr>
          </a:lstStyle>
          <a:p>
            <a:endParaRPr/>
          </a:p>
        </p:txBody>
      </p:sp>
      <p:sp>
        <p:nvSpPr>
          <p:cNvPr id="34" name="Google Shape;34;p6"/>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atin typeface="Montserrat"/>
                <a:ea typeface="Montserrat"/>
                <a:cs typeface="Montserrat"/>
                <a:sym typeface="Montserrat"/>
              </a:defRPr>
            </a:lvl1pPr>
            <a:lvl2pPr lvl="1">
              <a:buNone/>
              <a:defRPr>
                <a:latin typeface="Montserrat"/>
                <a:ea typeface="Montserrat"/>
                <a:cs typeface="Montserrat"/>
                <a:sym typeface="Montserrat"/>
              </a:defRPr>
            </a:lvl2pPr>
            <a:lvl3pPr lvl="2">
              <a:buNone/>
              <a:defRPr>
                <a:latin typeface="Montserrat"/>
                <a:ea typeface="Montserrat"/>
                <a:cs typeface="Montserrat"/>
                <a:sym typeface="Montserrat"/>
              </a:defRPr>
            </a:lvl3pPr>
            <a:lvl4pPr lvl="3">
              <a:buNone/>
              <a:defRPr>
                <a:latin typeface="Montserrat"/>
                <a:ea typeface="Montserrat"/>
                <a:cs typeface="Montserrat"/>
                <a:sym typeface="Montserrat"/>
              </a:defRPr>
            </a:lvl4pPr>
            <a:lvl5pPr lvl="4">
              <a:buNone/>
              <a:defRPr>
                <a:latin typeface="Montserrat"/>
                <a:ea typeface="Montserrat"/>
                <a:cs typeface="Montserrat"/>
                <a:sym typeface="Montserrat"/>
              </a:defRPr>
            </a:lvl5pPr>
            <a:lvl6pPr lvl="5">
              <a:buNone/>
              <a:defRPr>
                <a:latin typeface="Montserrat"/>
                <a:ea typeface="Montserrat"/>
                <a:cs typeface="Montserrat"/>
                <a:sym typeface="Montserrat"/>
              </a:defRPr>
            </a:lvl6pPr>
            <a:lvl7pPr lvl="6">
              <a:buNone/>
              <a:defRPr>
                <a:latin typeface="Montserrat"/>
                <a:ea typeface="Montserrat"/>
                <a:cs typeface="Montserrat"/>
                <a:sym typeface="Montserrat"/>
              </a:defRPr>
            </a:lvl7pPr>
            <a:lvl8pPr lvl="7">
              <a:buNone/>
              <a:defRPr>
                <a:latin typeface="Montserrat"/>
                <a:ea typeface="Montserrat"/>
                <a:cs typeface="Montserrat"/>
                <a:sym typeface="Montserrat"/>
              </a:defRPr>
            </a:lvl8pPr>
            <a:lvl9pPr lvl="8">
              <a:buNone/>
              <a:defRPr>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02302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1"/>
            <a:ext cx="7431088" cy="45993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sldNum" sz="quarter" idx="10"/>
          </p:nvPr>
        </p:nvSpPr>
        <p:spPr/>
        <p:txBody>
          <a:bodyPr/>
          <a:lstStyle>
            <a:lvl1pPr>
              <a:defRPr/>
            </a:lvl1pPr>
          </a:lstStyle>
          <a:p>
            <a:pPr defTabSz="685800">
              <a:buClrTx/>
            </a:pPr>
            <a:fld id="{00316D60-890A-4199-A7D8-3C59122D414E}" type="slidenum">
              <a:rPr lang="en-US" altLang="en-US" kern="1200" smtClean="0">
                <a:solidFill>
                  <a:srgbClr val="DBF5F9"/>
                </a:solidFill>
                <a:latin typeface="Corbel"/>
                <a:ea typeface="+mn-ea"/>
                <a:cs typeface="+mn-cs"/>
              </a:rPr>
              <a:pPr defTabSz="685800">
                <a:buClrTx/>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38526639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1" y="0"/>
            <a:ext cx="7419975" cy="857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524000" y="1314451"/>
            <a:ext cx="7431088" cy="3284935"/>
          </a:xfrm>
        </p:spPr>
        <p:txBody>
          <a:bodyPr>
            <a:normAutofit/>
          </a:bodyPr>
          <a:lstStyle/>
          <a:p>
            <a:pPr lvl="0"/>
            <a:endParaRPr lang="en-US" noProof="0" dirty="0" smtClean="0"/>
          </a:p>
        </p:txBody>
      </p:sp>
      <p:sp>
        <p:nvSpPr>
          <p:cNvPr id="4" name="Rectangle 4"/>
          <p:cNvSpPr>
            <a:spLocks noGrp="1" noChangeArrowheads="1"/>
          </p:cNvSpPr>
          <p:nvPr>
            <p:ph type="sldNum" sz="quarter" idx="10"/>
          </p:nvPr>
        </p:nvSpPr>
        <p:spPr/>
        <p:txBody>
          <a:bodyPr/>
          <a:lstStyle>
            <a:lvl1pPr>
              <a:defRPr/>
            </a:lvl1pPr>
          </a:lstStyle>
          <a:p>
            <a:pPr defTabSz="685800">
              <a:buClrTx/>
            </a:pPr>
            <a:fld id="{B6B4A05C-BE61-447A-9AA0-5A0C67056B7D}" type="slidenum">
              <a:rPr lang="en-US" altLang="en-US" kern="1200" smtClean="0">
                <a:solidFill>
                  <a:srgbClr val="DBF5F9"/>
                </a:solidFill>
                <a:latin typeface="Corbel"/>
                <a:ea typeface="+mn-ea"/>
                <a:cs typeface="+mn-cs"/>
              </a:rPr>
              <a:pPr defTabSz="685800">
                <a:buClrTx/>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4265247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1" y="0"/>
            <a:ext cx="9143999" cy="385157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2" name="Title 1"/>
          <p:cNvSpPr>
            <a:spLocks noGrp="1"/>
          </p:cNvSpPr>
          <p:nvPr>
            <p:ph type="ctrTitle"/>
          </p:nvPr>
        </p:nvSpPr>
        <p:spPr>
          <a:xfrm>
            <a:off x="685800" y="2516886"/>
            <a:ext cx="8077200" cy="1255014"/>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3525"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371600"/>
            <a:ext cx="8077200" cy="1124712"/>
          </a:xfrm>
        </p:spPr>
        <p:txBody>
          <a:bodyPr lIns="118872" tIns="0" rIns="45720" bIns="0" anchor="b"/>
          <a:lstStyle>
            <a:lvl1pPr marL="0" indent="0" algn="l">
              <a:buNone/>
              <a:defRPr sz="150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pPr defTabSz="685800">
              <a:buClrTx/>
            </a:pPr>
            <a:endParaRPr lang="en-US" kern="1200" dirty="0">
              <a:solidFill>
                <a:prstClr val="white">
                  <a:tint val="95000"/>
                </a:prstClr>
              </a:solidFill>
              <a:latin typeface="Corbel"/>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white">
                  <a:tint val="95000"/>
                </a:prstClr>
              </a:solidFill>
              <a:latin typeface="Corbel"/>
              <a:ea typeface="+mn-ea"/>
              <a:cs typeface="+mn-cs"/>
            </a:endParaRPr>
          </a:p>
        </p:txBody>
      </p:sp>
      <p:sp>
        <p:nvSpPr>
          <p:cNvPr id="6" name="Slide Number Placeholder 5"/>
          <p:cNvSpPr>
            <a:spLocks noGrp="1"/>
          </p:cNvSpPr>
          <p:nvPr>
            <p:ph type="sldNum" sz="quarter" idx="12"/>
          </p:nvPr>
        </p:nvSpPr>
        <p:spPr/>
        <p:txBody>
          <a:bodyPr/>
          <a:lstStyle/>
          <a:p>
            <a:pPr defTabSz="685800">
              <a:buClrTx/>
            </a:pPr>
            <a:fld id="{042AED99-7FB4-404E-8A97-64753DCE42EC}" type="slidenum">
              <a:rPr lang="en-US" kern="1200" smtClean="0">
                <a:solidFill>
                  <a:prstClr val="white">
                    <a:tint val="95000"/>
                  </a:prstClr>
                </a:solidFill>
                <a:latin typeface="Corbel"/>
                <a:ea typeface="+mn-ea"/>
                <a:cs typeface="+mn-cs"/>
              </a:rPr>
              <a:pPr defTabSz="685800">
                <a:buClrTx/>
              </a:pPr>
              <a:t>‹#›</a:t>
            </a:fld>
            <a:endParaRPr lang="en-US" kern="1200" dirty="0">
              <a:solidFill>
                <a:prstClr val="white">
                  <a:tint val="95000"/>
                </a:prstClr>
              </a:solidFill>
              <a:latin typeface="Corbel"/>
              <a:ea typeface="+mn-ea"/>
              <a:cs typeface="+mn-cs"/>
            </a:endParaRPr>
          </a:p>
        </p:txBody>
      </p:sp>
      <p:sp>
        <p:nvSpPr>
          <p:cNvPr id="10" name="Rectangle 9"/>
          <p:cNvSpPr/>
          <p:nvPr/>
        </p:nvSpPr>
        <p:spPr bwMode="invGray">
          <a:xfrm>
            <a:off x="0" y="3846251"/>
            <a:ext cx="9144000" cy="3429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1009214606"/>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6586"/>
            <a:ext cx="8229600" cy="939546"/>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defTabSz="685800">
              <a:buClrTx/>
            </a:pPr>
            <a:endParaRPr lang="en-US" kern="1200" dirty="0">
              <a:solidFill>
                <a:prstClr val="black">
                  <a:tint val="95000"/>
                </a:prstClr>
              </a:solidFill>
              <a:latin typeface="Corbel"/>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black">
                  <a:tint val="95000"/>
                </a:prstClr>
              </a:solidFill>
              <a:latin typeface="Corbel"/>
              <a:ea typeface="+mn-ea"/>
              <a:cs typeface="+mn-cs"/>
            </a:endParaRPr>
          </a:p>
        </p:txBody>
      </p:sp>
      <p:sp>
        <p:nvSpPr>
          <p:cNvPr id="6" name="Slide Number Placeholder 5"/>
          <p:cNvSpPr>
            <a:spLocks noGrp="1"/>
          </p:cNvSpPr>
          <p:nvPr>
            <p:ph type="sldNum" sz="quarter" idx="12"/>
          </p:nvPr>
        </p:nvSpPr>
        <p:spPr/>
        <p:txBody>
          <a:bodyPr/>
          <a:lstStyle/>
          <a:p>
            <a:pPr defTabSz="685800">
              <a:buClrTx/>
            </a:pPr>
            <a:fld id="{042AED99-7FB4-404E-8A97-64753DCE42EC}" type="slidenum">
              <a:rPr lang="en-US" kern="1200" smtClean="0">
                <a:solidFill>
                  <a:prstClr val="black">
                    <a:tint val="95000"/>
                  </a:prstClr>
                </a:solidFill>
                <a:latin typeface="Corbel"/>
                <a:ea typeface="+mn-ea"/>
                <a:cs typeface="+mn-cs"/>
              </a:rPr>
              <a:pPr defTabSz="685800">
                <a:buClrTx/>
              </a:pPr>
              <a:t>‹#›</a:t>
            </a:fld>
            <a:endParaRPr lang="en-US" kern="1200" dirty="0">
              <a:solidFill>
                <a:prstClr val="black">
                  <a:tint val="95000"/>
                </a:prstClr>
              </a:solidFill>
              <a:latin typeface="Corbel"/>
              <a:ea typeface="+mn-ea"/>
              <a:cs typeface="+mn-cs"/>
            </a:endParaRPr>
          </a:p>
        </p:txBody>
      </p:sp>
    </p:spTree>
    <p:extLst>
      <p:ext uri="{BB962C8B-B14F-4D97-AF65-F5344CB8AC3E}">
        <p14:creationId xmlns:p14="http://schemas.microsoft.com/office/powerpoint/2010/main" val="25606308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195189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2" name="Rectangle 11"/>
          <p:cNvSpPr/>
          <p:nvPr/>
        </p:nvSpPr>
        <p:spPr bwMode="invGray">
          <a:xfrm>
            <a:off x="0" y="1951890"/>
            <a:ext cx="9144000" cy="3429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2" name="Title 1"/>
          <p:cNvSpPr>
            <a:spLocks noGrp="1"/>
          </p:cNvSpPr>
          <p:nvPr>
            <p:ph type="title"/>
          </p:nvPr>
        </p:nvSpPr>
        <p:spPr>
          <a:xfrm>
            <a:off x="749808" y="89154"/>
            <a:ext cx="8013192" cy="1227582"/>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3525"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371600"/>
            <a:ext cx="8022336" cy="514350"/>
          </a:xfrm>
        </p:spPr>
        <p:txBody>
          <a:bodyPr lIns="146304" tIns="0" rIns="45720" bIns="0" anchor="t"/>
          <a:lstStyle>
            <a:lvl1pPr marL="0" indent="0">
              <a:buNone/>
              <a:defRPr sz="150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defTabSz="685800">
              <a:buClrTx/>
            </a:pPr>
            <a:endParaRPr lang="en-US" kern="1200" dirty="0">
              <a:solidFill>
                <a:prstClr val="white">
                  <a:tint val="95000"/>
                </a:prstClr>
              </a:solidFill>
              <a:latin typeface="Corbel"/>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white">
                  <a:tint val="95000"/>
                </a:prstClr>
              </a:solidFill>
              <a:latin typeface="Corbel"/>
              <a:ea typeface="+mn-ea"/>
              <a:cs typeface="+mn-cs"/>
            </a:endParaRPr>
          </a:p>
        </p:txBody>
      </p:sp>
      <p:sp>
        <p:nvSpPr>
          <p:cNvPr id="6" name="Slide Number Placeholder 5"/>
          <p:cNvSpPr>
            <a:spLocks noGrp="1"/>
          </p:cNvSpPr>
          <p:nvPr>
            <p:ph type="sldNum" sz="quarter" idx="12"/>
          </p:nvPr>
        </p:nvSpPr>
        <p:spPr/>
        <p:txBody>
          <a:bodyPr/>
          <a:lstStyle/>
          <a:p>
            <a:pPr defTabSz="685800">
              <a:buClrTx/>
            </a:pPr>
            <a:fld id="{042AED99-7FB4-404E-8A97-64753DCE42EC}" type="slidenum">
              <a:rPr lang="en-US" kern="1200" smtClean="0">
                <a:solidFill>
                  <a:prstClr val="white">
                    <a:tint val="95000"/>
                  </a:prstClr>
                </a:solidFill>
                <a:latin typeface="Corbel"/>
                <a:ea typeface="+mn-ea"/>
                <a:cs typeface="+mn-cs"/>
              </a:rPr>
              <a:pPr defTabSz="685800">
                <a:buClrTx/>
              </a:pPr>
              <a:t>‹#›</a:t>
            </a:fld>
            <a:endParaRPr lang="en-US" kern="1200" dirty="0">
              <a:solidFill>
                <a:prstClr val="white">
                  <a:tint val="95000"/>
                </a:prstClr>
              </a:solidFill>
              <a:latin typeface="Corbel"/>
              <a:ea typeface="+mn-ea"/>
              <a:cs typeface="+mn-cs"/>
            </a:endParaRPr>
          </a:p>
        </p:txBody>
      </p:sp>
    </p:spTree>
    <p:extLst>
      <p:ext uri="{BB962C8B-B14F-4D97-AF65-F5344CB8AC3E}">
        <p14:creationId xmlns:p14="http://schemas.microsoft.com/office/powerpoint/2010/main" val="4236553166"/>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330452"/>
            <a:ext cx="4038600" cy="3467862"/>
          </a:xfrm>
        </p:spPr>
        <p:txBody>
          <a:bodyPr lIns="91440"/>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330452"/>
            <a:ext cx="4038600" cy="346786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defTabSz="685800">
              <a:buClrTx/>
            </a:pPr>
            <a:endParaRPr lang="en-US" kern="1200" dirty="0">
              <a:solidFill>
                <a:prstClr val="black">
                  <a:tint val="95000"/>
                </a:prstClr>
              </a:solidFill>
              <a:latin typeface="Corbel"/>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solidFill>
                <a:prstClr val="black">
                  <a:tint val="95000"/>
                </a:prstClr>
              </a:solidFill>
              <a:latin typeface="Corbel"/>
              <a:ea typeface="+mn-ea"/>
              <a:cs typeface="+mn-cs"/>
            </a:endParaRPr>
          </a:p>
        </p:txBody>
      </p:sp>
      <p:sp>
        <p:nvSpPr>
          <p:cNvPr id="7" name="Slide Number Placeholder 6"/>
          <p:cNvSpPr>
            <a:spLocks noGrp="1"/>
          </p:cNvSpPr>
          <p:nvPr>
            <p:ph type="sldNum" sz="quarter" idx="12"/>
          </p:nvPr>
        </p:nvSpPr>
        <p:spPr/>
        <p:txBody>
          <a:bodyPr/>
          <a:lstStyle/>
          <a:p>
            <a:pPr defTabSz="685800">
              <a:buClrTx/>
            </a:pPr>
            <a:fld id="{042AED99-7FB4-404E-8A97-64753DCE42EC}" type="slidenum">
              <a:rPr lang="en-US" kern="1200" smtClean="0">
                <a:solidFill>
                  <a:prstClr val="black">
                    <a:tint val="95000"/>
                  </a:prstClr>
                </a:solidFill>
                <a:latin typeface="Corbel"/>
                <a:ea typeface="+mn-ea"/>
                <a:cs typeface="+mn-cs"/>
              </a:rPr>
              <a:pPr defTabSz="685800">
                <a:buClrTx/>
              </a:pPr>
              <a:t>‹#›</a:t>
            </a:fld>
            <a:endParaRPr lang="en-US" kern="1200" dirty="0">
              <a:solidFill>
                <a:prstClr val="black">
                  <a:tint val="95000"/>
                </a:prstClr>
              </a:solidFill>
              <a:latin typeface="Corbel"/>
              <a:ea typeface="+mn-ea"/>
              <a:cs typeface="+mn-cs"/>
            </a:endParaRPr>
          </a:p>
        </p:txBody>
      </p:sp>
    </p:spTree>
    <p:extLst>
      <p:ext uri="{BB962C8B-B14F-4D97-AF65-F5344CB8AC3E}">
        <p14:creationId xmlns:p14="http://schemas.microsoft.com/office/powerpoint/2010/main" val="5688968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74242"/>
            <a:ext cx="4040188" cy="536516"/>
          </a:xfrm>
        </p:spPr>
        <p:txBody>
          <a:bodyPr lIns="146304" anchor="ctr"/>
          <a:lstStyle>
            <a:lvl1pPr marL="0" indent="0">
              <a:buNone/>
              <a:defRPr sz="1725"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1837134"/>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6" y="1274242"/>
            <a:ext cx="4041775" cy="536516"/>
          </a:xfrm>
        </p:spPr>
        <p:txBody>
          <a:bodyPr lIns="146304" anchor="ctr"/>
          <a:lstStyle>
            <a:lvl1pPr marL="0" indent="0">
              <a:buNone/>
              <a:defRPr sz="1725"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6" y="1837134"/>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defTabSz="685800">
              <a:buClrTx/>
            </a:pPr>
            <a:endParaRPr lang="en-US" kern="1200" dirty="0">
              <a:solidFill>
                <a:prstClr val="black">
                  <a:tint val="95000"/>
                </a:prstClr>
              </a:solidFill>
              <a:latin typeface="Corbel"/>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dirty="0">
              <a:solidFill>
                <a:prstClr val="black">
                  <a:tint val="95000"/>
                </a:prstClr>
              </a:solidFill>
              <a:latin typeface="Corbel"/>
              <a:ea typeface="+mn-ea"/>
              <a:cs typeface="+mn-cs"/>
            </a:endParaRPr>
          </a:p>
        </p:txBody>
      </p:sp>
      <p:sp>
        <p:nvSpPr>
          <p:cNvPr id="9" name="Slide Number Placeholder 8"/>
          <p:cNvSpPr>
            <a:spLocks noGrp="1"/>
          </p:cNvSpPr>
          <p:nvPr>
            <p:ph type="sldNum" sz="quarter" idx="12"/>
          </p:nvPr>
        </p:nvSpPr>
        <p:spPr/>
        <p:txBody>
          <a:bodyPr/>
          <a:lstStyle/>
          <a:p>
            <a:pPr defTabSz="685800">
              <a:buClrTx/>
            </a:pPr>
            <a:fld id="{042AED99-7FB4-404E-8A97-64753DCE42EC}" type="slidenum">
              <a:rPr lang="en-US" kern="1200" smtClean="0">
                <a:solidFill>
                  <a:prstClr val="black">
                    <a:tint val="95000"/>
                  </a:prstClr>
                </a:solidFill>
                <a:latin typeface="Corbel"/>
                <a:ea typeface="+mn-ea"/>
                <a:cs typeface="+mn-cs"/>
              </a:rPr>
              <a:pPr defTabSz="685800">
                <a:buClrTx/>
              </a:pPr>
              <a:t>‹#›</a:t>
            </a:fld>
            <a:endParaRPr lang="en-US" kern="1200" dirty="0">
              <a:solidFill>
                <a:prstClr val="black">
                  <a:tint val="95000"/>
                </a:prstClr>
              </a:solidFill>
              <a:latin typeface="Corbel"/>
              <a:ea typeface="+mn-ea"/>
              <a:cs typeface="+mn-cs"/>
            </a:endParaRPr>
          </a:p>
        </p:txBody>
      </p:sp>
    </p:spTree>
    <p:extLst>
      <p:ext uri="{BB962C8B-B14F-4D97-AF65-F5344CB8AC3E}">
        <p14:creationId xmlns:p14="http://schemas.microsoft.com/office/powerpoint/2010/main" val="33251860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defTabSz="685800">
              <a:buClrTx/>
            </a:pPr>
            <a:endParaRPr lang="en-US" kern="1200" dirty="0">
              <a:solidFill>
                <a:prstClr val="black">
                  <a:tint val="95000"/>
                </a:prstClr>
              </a:solidFill>
              <a:latin typeface="Corbel"/>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dirty="0">
              <a:solidFill>
                <a:prstClr val="black">
                  <a:tint val="95000"/>
                </a:prstClr>
              </a:solidFill>
              <a:latin typeface="Corbel"/>
              <a:ea typeface="+mn-ea"/>
              <a:cs typeface="+mn-cs"/>
            </a:endParaRPr>
          </a:p>
        </p:txBody>
      </p:sp>
      <p:sp>
        <p:nvSpPr>
          <p:cNvPr id="5" name="Slide Number Placeholder 4"/>
          <p:cNvSpPr>
            <a:spLocks noGrp="1"/>
          </p:cNvSpPr>
          <p:nvPr>
            <p:ph type="sldNum" sz="quarter" idx="12"/>
          </p:nvPr>
        </p:nvSpPr>
        <p:spPr/>
        <p:txBody>
          <a:bodyPr/>
          <a:lstStyle/>
          <a:p>
            <a:pPr defTabSz="685800">
              <a:buClrTx/>
            </a:pPr>
            <a:fld id="{042AED99-7FB4-404E-8A97-64753DCE42EC}" type="slidenum">
              <a:rPr lang="en-US" kern="1200" smtClean="0">
                <a:solidFill>
                  <a:prstClr val="black">
                    <a:tint val="95000"/>
                  </a:prstClr>
                </a:solidFill>
                <a:latin typeface="Corbel"/>
                <a:ea typeface="+mn-ea"/>
                <a:cs typeface="+mn-cs"/>
              </a:rPr>
              <a:pPr defTabSz="685800">
                <a:buClrTx/>
              </a:pPr>
              <a:t>‹#›</a:t>
            </a:fld>
            <a:endParaRPr lang="en-US" kern="1200" dirty="0">
              <a:solidFill>
                <a:prstClr val="black">
                  <a:tint val="95000"/>
                </a:prstClr>
              </a:solidFill>
              <a:latin typeface="Corbel"/>
              <a:ea typeface="+mn-ea"/>
              <a:cs typeface="+mn-cs"/>
            </a:endParaRPr>
          </a:p>
        </p:txBody>
      </p:sp>
    </p:spTree>
    <p:extLst>
      <p:ext uri="{BB962C8B-B14F-4D97-AF65-F5344CB8AC3E}">
        <p14:creationId xmlns:p14="http://schemas.microsoft.com/office/powerpoint/2010/main" val="39160761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endParaRPr lang="en-US" kern="1200" dirty="0">
              <a:solidFill>
                <a:prstClr val="black">
                  <a:tint val="95000"/>
                </a:prstClr>
              </a:solidFill>
              <a:latin typeface="Corbel"/>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dirty="0">
              <a:solidFill>
                <a:prstClr val="black">
                  <a:tint val="95000"/>
                </a:prstClr>
              </a:solidFill>
              <a:latin typeface="Corbel"/>
              <a:ea typeface="+mn-ea"/>
              <a:cs typeface="+mn-cs"/>
            </a:endParaRPr>
          </a:p>
        </p:txBody>
      </p:sp>
      <p:sp>
        <p:nvSpPr>
          <p:cNvPr id="4" name="Slide Number Placeholder 3"/>
          <p:cNvSpPr>
            <a:spLocks noGrp="1"/>
          </p:cNvSpPr>
          <p:nvPr>
            <p:ph type="sldNum" sz="quarter" idx="12"/>
          </p:nvPr>
        </p:nvSpPr>
        <p:spPr/>
        <p:txBody>
          <a:bodyPr/>
          <a:lstStyle/>
          <a:p>
            <a:pPr defTabSz="685800">
              <a:buClrTx/>
            </a:pPr>
            <a:fld id="{042AED99-7FB4-404E-8A97-64753DCE42EC}" type="slidenum">
              <a:rPr lang="en-US" kern="1200" smtClean="0">
                <a:solidFill>
                  <a:prstClr val="black">
                    <a:tint val="95000"/>
                  </a:prstClr>
                </a:solidFill>
                <a:latin typeface="Corbel"/>
                <a:ea typeface="+mn-ea"/>
                <a:cs typeface="+mn-cs"/>
              </a:rPr>
              <a:pPr defTabSz="685800">
                <a:buClrTx/>
              </a:pPr>
              <a:t>‹#›</a:t>
            </a:fld>
            <a:endParaRPr lang="en-US" kern="1200" dirty="0">
              <a:solidFill>
                <a:prstClr val="black">
                  <a:tint val="95000"/>
                </a:prstClr>
              </a:solidFill>
              <a:latin typeface="Corbel"/>
              <a:ea typeface="+mn-ea"/>
              <a:cs typeface="+mn-cs"/>
            </a:endParaRPr>
          </a:p>
        </p:txBody>
      </p:sp>
    </p:spTree>
    <p:extLst>
      <p:ext uri="{BB962C8B-B14F-4D97-AF65-F5344CB8AC3E}">
        <p14:creationId xmlns:p14="http://schemas.microsoft.com/office/powerpoint/2010/main" val="41169414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14300"/>
            <a:ext cx="2523744" cy="733806"/>
          </a:xfrm>
        </p:spPr>
        <p:txBody>
          <a:bodyPr vert="horz" lIns="73152" rIns="45720" bIns="0" rtlCol="0" anchor="b">
            <a:normAutofit/>
            <a:sp3d prstMaterial="matte"/>
          </a:bodyPr>
          <a:lstStyle>
            <a:lvl1pPr algn="l">
              <a:defRPr sz="15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8" y="1307351"/>
            <a:ext cx="5920641" cy="341916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297514"/>
            <a:ext cx="2468880" cy="34290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defTabSz="685800">
              <a:buClrTx/>
            </a:pPr>
            <a:endParaRPr lang="en-US" kern="1200" dirty="0">
              <a:solidFill>
                <a:prstClr val="black">
                  <a:tint val="95000"/>
                </a:prstClr>
              </a:solidFill>
              <a:latin typeface="Corbel"/>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solidFill>
                <a:prstClr val="black">
                  <a:tint val="95000"/>
                </a:prstClr>
              </a:solidFill>
              <a:latin typeface="Corbel"/>
              <a:ea typeface="+mn-ea"/>
              <a:cs typeface="+mn-cs"/>
            </a:endParaRPr>
          </a:p>
        </p:txBody>
      </p:sp>
      <p:sp>
        <p:nvSpPr>
          <p:cNvPr id="7" name="Slide Number Placeholder 6"/>
          <p:cNvSpPr>
            <a:spLocks noGrp="1"/>
          </p:cNvSpPr>
          <p:nvPr>
            <p:ph type="sldNum" sz="quarter" idx="12"/>
          </p:nvPr>
        </p:nvSpPr>
        <p:spPr/>
        <p:txBody>
          <a:bodyPr/>
          <a:lstStyle/>
          <a:p>
            <a:pPr defTabSz="685800">
              <a:buClrTx/>
            </a:pPr>
            <a:fld id="{042AED99-7FB4-404E-8A97-64753DCE42EC}" type="slidenum">
              <a:rPr lang="en-US" kern="1200" smtClean="0">
                <a:solidFill>
                  <a:prstClr val="black">
                    <a:tint val="95000"/>
                  </a:prstClr>
                </a:solidFill>
                <a:latin typeface="Corbel"/>
                <a:ea typeface="+mn-ea"/>
                <a:cs typeface="+mn-cs"/>
              </a:rPr>
              <a:pPr defTabSz="685800">
                <a:buClrTx/>
              </a:pPr>
              <a:t>‹#›</a:t>
            </a:fld>
            <a:endParaRPr lang="en-US" kern="1200" dirty="0">
              <a:solidFill>
                <a:prstClr val="black">
                  <a:tint val="95000"/>
                </a:prstClr>
              </a:solidFill>
              <a:latin typeface="Corbel"/>
              <a:ea typeface="+mn-ea"/>
              <a:cs typeface="+mn-cs"/>
            </a:endParaRPr>
          </a:p>
        </p:txBody>
      </p:sp>
      <p:sp>
        <p:nvSpPr>
          <p:cNvPr id="12" name="Rectangle 11"/>
          <p:cNvSpPr/>
          <p:nvPr/>
        </p:nvSpPr>
        <p:spPr bwMode="invGray">
          <a:xfrm>
            <a:off x="2855737" y="0"/>
            <a:ext cx="45720" cy="1090422"/>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9" name="Rectangle 8"/>
          <p:cNvSpPr/>
          <p:nvPr/>
        </p:nvSpPr>
        <p:spPr bwMode="invGray">
          <a:xfrm>
            <a:off x="2855737" y="0"/>
            <a:ext cx="45720" cy="1090422"/>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124280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type="tx" preserve="1">
  <p:cSld name="Title + 1 column">
    <p:spTree>
      <p:nvGrpSpPr>
        <p:cNvPr id="1" name="Shape 35"/>
        <p:cNvGrpSpPr/>
        <p:nvPr/>
      </p:nvGrpSpPr>
      <p:grpSpPr>
        <a:xfrm>
          <a:off x="0" y="0"/>
          <a:ext cx="0" cy="0"/>
          <a:chOff x="0" y="0"/>
          <a:chExt cx="0" cy="0"/>
        </a:xfrm>
      </p:grpSpPr>
      <p:sp>
        <p:nvSpPr>
          <p:cNvPr id="36" name="Google Shape;36;p7"/>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37" name="Google Shape;37;p7"/>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38" name="Google Shape;38;p7"/>
          <p:cNvSpPr txBox="1">
            <a:spLocks noGrp="1"/>
          </p:cNvSpPr>
          <p:nvPr>
            <p:ph type="title"/>
          </p:nvPr>
        </p:nvSpPr>
        <p:spPr>
          <a:xfrm>
            <a:off x="838350" y="893500"/>
            <a:ext cx="5324100" cy="48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9" name="Google Shape;39;p7"/>
          <p:cNvSpPr txBox="1">
            <a:spLocks noGrp="1"/>
          </p:cNvSpPr>
          <p:nvPr>
            <p:ph type="body" idx="1"/>
          </p:nvPr>
        </p:nvSpPr>
        <p:spPr>
          <a:xfrm>
            <a:off x="838250" y="1504950"/>
            <a:ext cx="5324100" cy="225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40" name="Google Shape;40;p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09306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3" y="116586"/>
            <a:ext cx="2525150" cy="733806"/>
          </a:xfrm>
        </p:spPr>
        <p:txBody>
          <a:bodyPr lIns="73152" bIns="0" anchor="b">
            <a:sp3d prstMaterial="matte"/>
          </a:bodyPr>
          <a:lstStyle>
            <a:lvl1pPr algn="l">
              <a:defRPr sz="15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6" y="1113606"/>
            <a:ext cx="6247397" cy="4029894"/>
          </a:xfrm>
          <a:solidFill>
            <a:schemeClr val="bg2">
              <a:shade val="75000"/>
            </a:schemeClr>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296162"/>
            <a:ext cx="2468880" cy="34290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877824"/>
            <a:ext cx="2523744" cy="150876"/>
          </a:xfrm>
        </p:spPr>
        <p:txBody>
          <a:bodyPr/>
          <a:lstStyle/>
          <a:p>
            <a:pPr defTabSz="685800">
              <a:buClrTx/>
            </a:pPr>
            <a:endParaRPr lang="en-US" kern="1200" dirty="0">
              <a:solidFill>
                <a:prstClr val="black">
                  <a:tint val="95000"/>
                </a:prstClr>
              </a:solidFill>
              <a:latin typeface="Corbel"/>
              <a:ea typeface="+mn-ea"/>
              <a:cs typeface="+mn-cs"/>
            </a:endParaRPr>
          </a:p>
        </p:txBody>
      </p:sp>
      <p:sp>
        <p:nvSpPr>
          <p:cNvPr id="11" name="Rectangle 10"/>
          <p:cNvSpPr/>
          <p:nvPr/>
        </p:nvSpPr>
        <p:spPr>
          <a:xfrm>
            <a:off x="2855737" y="0"/>
            <a:ext cx="45720" cy="51435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9" name="Rectangle 8"/>
          <p:cNvSpPr/>
          <p:nvPr/>
        </p:nvSpPr>
        <p:spPr bwMode="invGray">
          <a:xfrm>
            <a:off x="2855737" y="0"/>
            <a:ext cx="45720" cy="51435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6" name="Footer Placeholder 5"/>
          <p:cNvSpPr>
            <a:spLocks noGrp="1"/>
          </p:cNvSpPr>
          <p:nvPr>
            <p:ph type="ftr" sz="quarter" idx="11"/>
          </p:nvPr>
        </p:nvSpPr>
        <p:spPr>
          <a:xfrm>
            <a:off x="3035808" y="877824"/>
            <a:ext cx="5193792" cy="150876"/>
          </a:xfrm>
        </p:spPr>
        <p:txBody>
          <a:bodyPr/>
          <a:lstStyle>
            <a:lvl1pPr>
              <a:defRPr>
                <a:solidFill>
                  <a:schemeClr val="bg1">
                    <a:shade val="50000"/>
                  </a:schemeClr>
                </a:solidFill>
              </a:defRPr>
            </a:lvl1pPr>
          </a:lstStyle>
          <a:p>
            <a:pPr defTabSz="685800">
              <a:buClrTx/>
            </a:pPr>
            <a:endParaRPr lang="en-US" kern="1200" dirty="0">
              <a:solidFill>
                <a:prstClr val="white">
                  <a:shade val="50000"/>
                </a:prstClr>
              </a:solidFill>
              <a:latin typeface="Corbel"/>
              <a:ea typeface="+mn-ea"/>
              <a:cs typeface="+mn-cs"/>
            </a:endParaRPr>
          </a:p>
        </p:txBody>
      </p:sp>
      <p:sp>
        <p:nvSpPr>
          <p:cNvPr id="7" name="Slide Number Placeholder 6"/>
          <p:cNvSpPr>
            <a:spLocks noGrp="1"/>
          </p:cNvSpPr>
          <p:nvPr>
            <p:ph type="sldNum" sz="quarter" idx="12"/>
          </p:nvPr>
        </p:nvSpPr>
        <p:spPr>
          <a:xfrm>
            <a:off x="8339328" y="877824"/>
            <a:ext cx="733864" cy="150876"/>
          </a:xfrm>
        </p:spPr>
        <p:txBody>
          <a:bodyPr/>
          <a:lstStyle/>
          <a:p>
            <a:pPr defTabSz="685800">
              <a:buClrTx/>
            </a:pPr>
            <a:fld id="{042AED99-7FB4-404E-8A97-64753DCE42EC}" type="slidenum">
              <a:rPr lang="en-US" kern="1200" smtClean="0">
                <a:solidFill>
                  <a:prstClr val="black">
                    <a:tint val="95000"/>
                  </a:prstClr>
                </a:solidFill>
                <a:latin typeface="Corbel"/>
                <a:ea typeface="+mn-ea"/>
                <a:cs typeface="+mn-cs"/>
              </a:rPr>
              <a:pPr defTabSz="685800">
                <a:buClrTx/>
              </a:pPr>
              <a:t>‹#›</a:t>
            </a:fld>
            <a:endParaRPr lang="en-US" kern="1200" dirty="0">
              <a:solidFill>
                <a:prstClr val="black">
                  <a:tint val="95000"/>
                </a:prstClr>
              </a:solidFill>
              <a:latin typeface="Corbel"/>
              <a:ea typeface="+mn-ea"/>
              <a:cs typeface="+mn-cs"/>
            </a:endParaRPr>
          </a:p>
        </p:txBody>
      </p:sp>
    </p:spTree>
    <p:extLst>
      <p:ext uri="{BB962C8B-B14F-4D97-AF65-F5344CB8AC3E}">
        <p14:creationId xmlns:p14="http://schemas.microsoft.com/office/powerpoint/2010/main" val="3106447040"/>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defTabSz="685800">
              <a:buClrTx/>
            </a:pPr>
            <a:endParaRPr lang="en-US" kern="1200" dirty="0">
              <a:solidFill>
                <a:prstClr val="black">
                  <a:tint val="95000"/>
                </a:prstClr>
              </a:solidFill>
              <a:latin typeface="Corbel"/>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black">
                  <a:tint val="95000"/>
                </a:prstClr>
              </a:solidFill>
              <a:latin typeface="Corbel"/>
              <a:ea typeface="+mn-ea"/>
              <a:cs typeface="+mn-cs"/>
            </a:endParaRPr>
          </a:p>
        </p:txBody>
      </p:sp>
      <p:sp>
        <p:nvSpPr>
          <p:cNvPr id="6" name="Slide Number Placeholder 5"/>
          <p:cNvSpPr>
            <a:spLocks noGrp="1"/>
          </p:cNvSpPr>
          <p:nvPr>
            <p:ph type="sldNum" sz="quarter" idx="12"/>
          </p:nvPr>
        </p:nvSpPr>
        <p:spPr/>
        <p:txBody>
          <a:bodyPr/>
          <a:lstStyle/>
          <a:p>
            <a:pPr defTabSz="685800">
              <a:buClrTx/>
            </a:pPr>
            <a:fld id="{042AED99-7FB4-404E-8A97-64753DCE42EC}" type="slidenum">
              <a:rPr lang="en-US" kern="1200" smtClean="0">
                <a:solidFill>
                  <a:prstClr val="black">
                    <a:tint val="95000"/>
                  </a:prstClr>
                </a:solidFill>
                <a:latin typeface="Corbel"/>
                <a:ea typeface="+mn-ea"/>
                <a:cs typeface="+mn-cs"/>
              </a:rPr>
              <a:pPr defTabSz="685800">
                <a:buClrTx/>
              </a:pPr>
              <a:t>‹#›</a:t>
            </a:fld>
            <a:endParaRPr lang="en-US" kern="1200" dirty="0">
              <a:solidFill>
                <a:prstClr val="black">
                  <a:tint val="95000"/>
                </a:prstClr>
              </a:solidFill>
              <a:latin typeface="Corbel"/>
              <a:ea typeface="+mn-ea"/>
              <a:cs typeface="+mn-cs"/>
            </a:endParaRPr>
          </a:p>
        </p:txBody>
      </p:sp>
    </p:spTree>
    <p:extLst>
      <p:ext uri="{BB962C8B-B14F-4D97-AF65-F5344CB8AC3E}">
        <p14:creationId xmlns:p14="http://schemas.microsoft.com/office/powerpoint/2010/main" val="16902975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51435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8" name="Rectangle 7"/>
          <p:cNvSpPr/>
          <p:nvPr/>
        </p:nvSpPr>
        <p:spPr bwMode="ltGray">
          <a:xfrm>
            <a:off x="6647688" y="0"/>
            <a:ext cx="2514601" cy="51435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2" name="Vertical Title 1"/>
          <p:cNvSpPr>
            <a:spLocks noGrp="1"/>
          </p:cNvSpPr>
          <p:nvPr>
            <p:ph type="title" orient="vert"/>
          </p:nvPr>
        </p:nvSpPr>
        <p:spPr>
          <a:xfrm>
            <a:off x="6781800" y="205981"/>
            <a:ext cx="1905000" cy="4388644"/>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28601"/>
            <a:ext cx="6019800" cy="438864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defTabSz="685800">
              <a:buClrTx/>
            </a:pPr>
            <a:endParaRPr lang="en-US" kern="1200" dirty="0">
              <a:solidFill>
                <a:prstClr val="black">
                  <a:tint val="95000"/>
                </a:prstClr>
              </a:solidFill>
              <a:latin typeface="Corbel"/>
              <a:ea typeface="+mn-ea"/>
              <a:cs typeface="+mn-cs"/>
            </a:endParaRPr>
          </a:p>
        </p:txBody>
      </p:sp>
      <p:sp>
        <p:nvSpPr>
          <p:cNvPr id="5" name="Footer Placeholder 4"/>
          <p:cNvSpPr>
            <a:spLocks noGrp="1"/>
          </p:cNvSpPr>
          <p:nvPr>
            <p:ph type="ftr" sz="quarter" idx="11"/>
          </p:nvPr>
        </p:nvSpPr>
        <p:spPr>
          <a:xfrm>
            <a:off x="2640597" y="4783095"/>
            <a:ext cx="3836404" cy="273844"/>
          </a:xfrm>
        </p:spPr>
        <p:txBody>
          <a:bodyPr/>
          <a:lstStyle/>
          <a:p>
            <a:pPr defTabSz="685800">
              <a:buClrTx/>
            </a:pPr>
            <a:endParaRPr lang="en-US" kern="1200" dirty="0">
              <a:solidFill>
                <a:prstClr val="black">
                  <a:tint val="95000"/>
                </a:prstClr>
              </a:solidFill>
              <a:latin typeface="Corbel"/>
              <a:ea typeface="+mn-ea"/>
              <a:cs typeface="+mn-cs"/>
            </a:endParaRPr>
          </a:p>
        </p:txBody>
      </p:sp>
      <p:sp>
        <p:nvSpPr>
          <p:cNvPr id="6" name="Slide Number Placeholder 5"/>
          <p:cNvSpPr>
            <a:spLocks noGrp="1"/>
          </p:cNvSpPr>
          <p:nvPr>
            <p:ph type="sldNum" sz="quarter" idx="12"/>
          </p:nvPr>
        </p:nvSpPr>
        <p:spPr/>
        <p:txBody>
          <a:bodyPr/>
          <a:lstStyle/>
          <a:p>
            <a:pPr defTabSz="685800">
              <a:buClrTx/>
            </a:pPr>
            <a:fld id="{042AED99-7FB4-404E-8A97-64753DCE42EC}" type="slidenum">
              <a:rPr lang="en-US" kern="1200" smtClean="0">
                <a:solidFill>
                  <a:prstClr val="black">
                    <a:tint val="95000"/>
                  </a:prstClr>
                </a:solidFill>
                <a:latin typeface="Corbel"/>
                <a:ea typeface="+mn-ea"/>
                <a:cs typeface="+mn-cs"/>
              </a:rPr>
              <a:pPr defTabSz="685800">
                <a:buClrTx/>
              </a:pPr>
              <a:t>‹#›</a:t>
            </a:fld>
            <a:endParaRPr lang="en-US" kern="1200" dirty="0">
              <a:solidFill>
                <a:prstClr val="black">
                  <a:tint val="95000"/>
                </a:prstClr>
              </a:solidFill>
              <a:latin typeface="Corbel"/>
              <a:ea typeface="+mn-ea"/>
              <a:cs typeface="+mn-cs"/>
            </a:endParaRPr>
          </a:p>
        </p:txBody>
      </p:sp>
    </p:spTree>
    <p:extLst>
      <p:ext uri="{BB962C8B-B14F-4D97-AF65-F5344CB8AC3E}">
        <p14:creationId xmlns:p14="http://schemas.microsoft.com/office/powerpoint/2010/main" val="9562752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1"/>
            <a:ext cx="8229600" cy="854869"/>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ln/>
        </p:spPr>
        <p:txBody>
          <a:bodyPr/>
          <a:lstStyle>
            <a:lvl1pPr>
              <a:defRPr/>
            </a:lvl1pPr>
          </a:lstStyle>
          <a:p>
            <a:pPr defTabSz="685800">
              <a:buClrTx/>
              <a:defRPr/>
            </a:pPr>
            <a:endParaRPr lang="en-US" kern="1200" dirty="0">
              <a:solidFill>
                <a:prstClr val="black">
                  <a:tint val="95000"/>
                </a:prstClr>
              </a:solidFill>
              <a:latin typeface="Corbel"/>
              <a:ea typeface="+mn-ea"/>
              <a:cs typeface="+mn-cs"/>
            </a:endParaRPr>
          </a:p>
        </p:txBody>
      </p:sp>
      <p:sp>
        <p:nvSpPr>
          <p:cNvPr id="6" name="Rectangle 70"/>
          <p:cNvSpPr>
            <a:spLocks noGrp="1" noChangeArrowheads="1"/>
          </p:cNvSpPr>
          <p:nvPr>
            <p:ph type="ftr" sz="quarter" idx="11"/>
          </p:nvPr>
        </p:nvSpPr>
        <p:spPr>
          <a:ln/>
        </p:spPr>
        <p:txBody>
          <a:bodyPr/>
          <a:lstStyle>
            <a:lvl1pPr>
              <a:defRPr/>
            </a:lvl1pPr>
          </a:lstStyle>
          <a:p>
            <a:pPr defTabSz="685800">
              <a:buClrTx/>
              <a:defRPr/>
            </a:pPr>
            <a:endParaRPr lang="en-US" kern="1200" dirty="0">
              <a:solidFill>
                <a:prstClr val="black">
                  <a:tint val="95000"/>
                </a:prstClr>
              </a:solidFill>
              <a:latin typeface="Corbel"/>
              <a:ea typeface="+mn-ea"/>
              <a:cs typeface="+mn-cs"/>
            </a:endParaRPr>
          </a:p>
        </p:txBody>
      </p:sp>
      <p:sp>
        <p:nvSpPr>
          <p:cNvPr id="7" name="Rectangle 71"/>
          <p:cNvSpPr>
            <a:spLocks noGrp="1" noChangeArrowheads="1"/>
          </p:cNvSpPr>
          <p:nvPr>
            <p:ph type="sldNum" sz="quarter" idx="12"/>
          </p:nvPr>
        </p:nvSpPr>
        <p:spPr>
          <a:ln/>
        </p:spPr>
        <p:txBody>
          <a:bodyPr/>
          <a:lstStyle>
            <a:lvl1pPr>
              <a:defRPr/>
            </a:lvl1pPr>
          </a:lstStyle>
          <a:p>
            <a:pPr defTabSz="685800">
              <a:buClrTx/>
              <a:defRPr/>
            </a:pPr>
            <a:fld id="{00880EE3-A850-4A49-BAB9-A268786ED6F1}" type="slidenum">
              <a:rPr lang="en-US" kern="1200" smtClean="0">
                <a:solidFill>
                  <a:prstClr val="black">
                    <a:tint val="95000"/>
                  </a:prstClr>
                </a:solidFill>
                <a:latin typeface="Corbel"/>
                <a:ea typeface="+mn-ea"/>
                <a:cs typeface="+mn-cs"/>
              </a:rPr>
              <a:pPr defTabSz="685800">
                <a:buClrTx/>
                <a:defRPr/>
              </a:pPr>
              <a:t>‹#›</a:t>
            </a:fld>
            <a:endParaRPr lang="en-US" kern="1200" dirty="0">
              <a:solidFill>
                <a:prstClr val="black">
                  <a:tint val="95000"/>
                </a:prstClr>
              </a:solidFill>
              <a:latin typeface="Corbel"/>
              <a:ea typeface="+mn-ea"/>
              <a:cs typeface="+mn-cs"/>
            </a:endParaRPr>
          </a:p>
        </p:txBody>
      </p:sp>
    </p:spTree>
    <p:extLst>
      <p:ext uri="{BB962C8B-B14F-4D97-AF65-F5344CB8AC3E}">
        <p14:creationId xmlns:p14="http://schemas.microsoft.com/office/powerpoint/2010/main" val="7929159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200151"/>
            <a:ext cx="8229600" cy="3394472"/>
          </a:xfrm>
        </p:spPr>
        <p:txBody>
          <a:bodyPr rtlCol="0">
            <a:normAutofit/>
          </a:bodyPr>
          <a:lstStyle/>
          <a:p>
            <a:pPr lvl="0"/>
            <a:endParaRPr lang="en-US" noProof="0" dirty="0" smtClean="0"/>
          </a:p>
        </p:txBody>
      </p:sp>
      <p:sp>
        <p:nvSpPr>
          <p:cNvPr id="4" name="Date Placeholder 3"/>
          <p:cNvSpPr>
            <a:spLocks noGrp="1"/>
          </p:cNvSpPr>
          <p:nvPr>
            <p:ph type="dt" sz="half" idx="10"/>
          </p:nvPr>
        </p:nvSpPr>
        <p:spPr/>
        <p:txBody>
          <a:bodyPr/>
          <a:lstStyle>
            <a:lvl1pPr>
              <a:defRPr/>
            </a:lvl1pPr>
          </a:lstStyle>
          <a:p>
            <a:pPr defTabSz="685800">
              <a:buClrTx/>
              <a:defRPr/>
            </a:pPr>
            <a:endParaRPr lang="en-US" kern="1200" dirty="0">
              <a:solidFill>
                <a:prstClr val="black">
                  <a:tint val="95000"/>
                </a:prstClr>
              </a:solidFill>
              <a:latin typeface="Corbel"/>
              <a:ea typeface="+mn-ea"/>
              <a:cs typeface="+mn-cs"/>
            </a:endParaRPr>
          </a:p>
        </p:txBody>
      </p:sp>
      <p:sp>
        <p:nvSpPr>
          <p:cNvPr id="5" name="Footer Placeholder 4"/>
          <p:cNvSpPr>
            <a:spLocks noGrp="1"/>
          </p:cNvSpPr>
          <p:nvPr>
            <p:ph type="ftr" sz="quarter" idx="11"/>
          </p:nvPr>
        </p:nvSpPr>
        <p:spPr/>
        <p:txBody>
          <a:bodyPr/>
          <a:lstStyle>
            <a:lvl1pPr>
              <a:defRPr/>
            </a:lvl1pPr>
          </a:lstStyle>
          <a:p>
            <a:pPr defTabSz="685800">
              <a:buClrTx/>
              <a:defRPr/>
            </a:pPr>
            <a:endParaRPr lang="en-US" kern="1200" dirty="0">
              <a:solidFill>
                <a:prstClr val="black">
                  <a:tint val="95000"/>
                </a:prstClr>
              </a:solidFill>
              <a:latin typeface="Corbel"/>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a:buClrTx/>
              <a:defRPr/>
            </a:pPr>
            <a:fld id="{B5706BFB-7E12-45D3-AA77-F1D7A53C0405}" type="slidenum">
              <a:rPr lang="en-US" kern="1200" smtClean="0">
                <a:solidFill>
                  <a:prstClr val="black">
                    <a:tint val="95000"/>
                  </a:prstClr>
                </a:solidFill>
                <a:latin typeface="Corbel"/>
                <a:ea typeface="+mn-ea"/>
                <a:cs typeface="+mn-cs"/>
              </a:rPr>
              <a:pPr defTabSz="685800">
                <a:buClrTx/>
                <a:defRPr/>
              </a:pPr>
              <a:t>‹#›</a:t>
            </a:fld>
            <a:endParaRPr lang="en-US" kern="1200" dirty="0">
              <a:solidFill>
                <a:prstClr val="black">
                  <a:tint val="95000"/>
                </a:prstClr>
              </a:solidFill>
              <a:latin typeface="Corbel"/>
              <a:ea typeface="+mn-ea"/>
              <a:cs typeface="+mn-cs"/>
            </a:endParaRPr>
          </a:p>
        </p:txBody>
      </p:sp>
    </p:spTree>
    <p:extLst>
      <p:ext uri="{BB962C8B-B14F-4D97-AF65-F5344CB8AC3E}">
        <p14:creationId xmlns:p14="http://schemas.microsoft.com/office/powerpoint/2010/main" val="15437278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4750737"/>
            <a:ext cx="9144000" cy="4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3341716"/>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7249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13725075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4256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384301"/>
            <a:ext cx="3703320" cy="30175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33239592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22960" y="1936751"/>
            <a:ext cx="3703320" cy="246507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63440" y="1936751"/>
            <a:ext cx="3703320" cy="246507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2177647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type="twoColTx" preserve="1">
  <p:cSld name="Title + 2 columns">
    <p:spTree>
      <p:nvGrpSpPr>
        <p:cNvPr id="1" name="Shape 41"/>
        <p:cNvGrpSpPr/>
        <p:nvPr/>
      </p:nvGrpSpPr>
      <p:grpSpPr>
        <a:xfrm>
          <a:off x="0" y="0"/>
          <a:ext cx="0" cy="0"/>
          <a:chOff x="0" y="0"/>
          <a:chExt cx="0" cy="0"/>
        </a:xfrm>
      </p:grpSpPr>
      <p:sp>
        <p:nvSpPr>
          <p:cNvPr id="42" name="Google Shape;42;p8"/>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43" name="Google Shape;43;p8"/>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44" name="Google Shape;44;p8"/>
          <p:cNvSpPr txBox="1">
            <a:spLocks noGrp="1"/>
          </p:cNvSpPr>
          <p:nvPr>
            <p:ph type="title"/>
          </p:nvPr>
        </p:nvSpPr>
        <p:spPr>
          <a:xfrm>
            <a:off x="841000" y="969700"/>
            <a:ext cx="4801500" cy="4095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5" name="Google Shape;45;p8"/>
          <p:cNvSpPr txBox="1">
            <a:spLocks noGrp="1"/>
          </p:cNvSpPr>
          <p:nvPr>
            <p:ph type="body" idx="1"/>
          </p:nvPr>
        </p:nvSpPr>
        <p:spPr>
          <a:xfrm>
            <a:off x="841001" y="1578025"/>
            <a:ext cx="2671800" cy="2433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46" name="Google Shape;46;p8"/>
          <p:cNvSpPr txBox="1">
            <a:spLocks noGrp="1"/>
          </p:cNvSpPr>
          <p:nvPr>
            <p:ph type="body" idx="2"/>
          </p:nvPr>
        </p:nvSpPr>
        <p:spPr>
          <a:xfrm>
            <a:off x="3673842" y="1578025"/>
            <a:ext cx="2671800" cy="2433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47" name="Google Shape;47;p8"/>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73091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18582066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defTabSz="685800">
              <a:buClrTx/>
            </a:pPr>
            <a:endParaRPr lang="en-US" kern="1200" dirty="0">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28021631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pPr defTabSz="685800">
              <a:buClrTx/>
            </a:pPr>
            <a:endParaRPr lang="en-US" kern="1200" dirty="0">
              <a:latin typeface="Calibri" panose="020F0502020204030204"/>
              <a:ea typeface="+mn-ea"/>
              <a:cs typeface="+mn-cs"/>
            </a:endParaRPr>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pPr defTabSz="685800">
              <a:buClrTx/>
            </a:pPr>
            <a:endParaRPr lang="en-US" kern="1200" dirty="0">
              <a:solidFill>
                <a:srgbClr val="344068"/>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defTabSz="685800">
              <a:buClrTx/>
            </a:pPr>
            <a:fld id="{2B36D16D-C451-475B-ABFA-D199A25C9562}" type="slidenum">
              <a:rPr lang="en-US" kern="1200" smtClean="0">
                <a:solidFill>
                  <a:srgbClr val="344068"/>
                </a:solidFill>
                <a:latin typeface="Calibri" panose="020F0502020204030204"/>
                <a:ea typeface="+mn-ea"/>
                <a:cs typeface="+mn-cs"/>
              </a:rPr>
              <a:pPr defTabSz="685800">
                <a:buClrTx/>
              </a:pPr>
              <a:t>‹#›</a:t>
            </a:fld>
            <a:endParaRPr lang="en-US" kern="1200" dirty="0">
              <a:solidFill>
                <a:srgbClr val="344068"/>
              </a:solidFill>
              <a:latin typeface="Calibri" panose="020F0502020204030204"/>
              <a:ea typeface="+mn-ea"/>
              <a:cs typeface="+mn-cs"/>
            </a:endParaRPr>
          </a:p>
        </p:txBody>
      </p:sp>
    </p:spTree>
    <p:extLst>
      <p:ext uri="{BB962C8B-B14F-4D97-AF65-F5344CB8AC3E}">
        <p14:creationId xmlns:p14="http://schemas.microsoft.com/office/powerpoint/2010/main" val="41950999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5234" cy="617220"/>
          </a:xfrm>
        </p:spPr>
        <p:txBody>
          <a:bodyPr tIns="0" bIns="0" anchor="b">
            <a:noAutofit/>
          </a:bodyPr>
          <a:lstStyle>
            <a:lvl1pPr>
              <a:defRPr sz="27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3686307"/>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822960" y="4430268"/>
            <a:ext cx="7584948"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13414351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33984452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09226"/>
            <a:ext cx="1971675" cy="431992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09226"/>
            <a:ext cx="5800725" cy="4319924"/>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B36D16D-C451-475B-ABFA-D199A25C9562}" type="slidenum">
              <a:rPr lang="en-US" kern="1200" smtClean="0">
                <a:latin typeface="Calibri" panose="020F0502020204030204"/>
                <a:ea typeface="+mn-ea"/>
                <a:cs typeface="+mn-cs"/>
              </a:rPr>
              <a:pPr defTabSz="685800">
                <a:buClrTx/>
              </a:pPr>
              <a:t>‹#›</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30363049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2296350" y="1991850"/>
            <a:ext cx="4551300" cy="1159800"/>
          </a:xfrm>
          <a:prstGeom prst="rect">
            <a:avLst/>
          </a:prstGeom>
        </p:spPr>
        <p:txBody>
          <a:bodyPr spcFirstLastPara="1" wrap="square" lIns="91425" tIns="91425" rIns="91425" bIns="91425" anchor="ctr" anchorCtr="0"/>
          <a:lstStyle>
            <a:lvl1pPr lvl="0" algn="ctr">
              <a:spcBef>
                <a:spcPts val="0"/>
              </a:spcBef>
              <a:spcAft>
                <a:spcPts val="0"/>
              </a:spcAft>
              <a:buClr>
                <a:srgbClr val="434343"/>
              </a:buClr>
              <a:buSzPts val="3000"/>
              <a:buNone/>
              <a:defRPr sz="3000">
                <a:solidFill>
                  <a:srgbClr val="434343"/>
                </a:solidFill>
              </a:defRPr>
            </a:lvl1pPr>
            <a:lvl2pPr lvl="1" algn="ctr">
              <a:spcBef>
                <a:spcPts val="0"/>
              </a:spcBef>
              <a:spcAft>
                <a:spcPts val="0"/>
              </a:spcAft>
              <a:buClr>
                <a:srgbClr val="434343"/>
              </a:buClr>
              <a:buSzPts val="3000"/>
              <a:buNone/>
              <a:defRPr sz="3000">
                <a:solidFill>
                  <a:srgbClr val="434343"/>
                </a:solidFill>
              </a:defRPr>
            </a:lvl2pPr>
            <a:lvl3pPr lvl="2" algn="ctr">
              <a:spcBef>
                <a:spcPts val="0"/>
              </a:spcBef>
              <a:spcAft>
                <a:spcPts val="0"/>
              </a:spcAft>
              <a:buClr>
                <a:srgbClr val="434343"/>
              </a:buClr>
              <a:buSzPts val="3000"/>
              <a:buNone/>
              <a:defRPr sz="3000">
                <a:solidFill>
                  <a:srgbClr val="434343"/>
                </a:solidFill>
              </a:defRPr>
            </a:lvl3pPr>
            <a:lvl4pPr lvl="3" algn="ctr">
              <a:spcBef>
                <a:spcPts val="0"/>
              </a:spcBef>
              <a:spcAft>
                <a:spcPts val="0"/>
              </a:spcAft>
              <a:buClr>
                <a:srgbClr val="434343"/>
              </a:buClr>
              <a:buSzPts val="3000"/>
              <a:buNone/>
              <a:defRPr sz="3000">
                <a:solidFill>
                  <a:srgbClr val="434343"/>
                </a:solidFill>
              </a:defRPr>
            </a:lvl4pPr>
            <a:lvl5pPr lvl="4" algn="ctr">
              <a:spcBef>
                <a:spcPts val="0"/>
              </a:spcBef>
              <a:spcAft>
                <a:spcPts val="0"/>
              </a:spcAft>
              <a:buClr>
                <a:srgbClr val="434343"/>
              </a:buClr>
              <a:buSzPts val="3000"/>
              <a:buNone/>
              <a:defRPr sz="3000">
                <a:solidFill>
                  <a:srgbClr val="434343"/>
                </a:solidFill>
              </a:defRPr>
            </a:lvl5pPr>
            <a:lvl6pPr lvl="5" algn="ctr">
              <a:spcBef>
                <a:spcPts val="0"/>
              </a:spcBef>
              <a:spcAft>
                <a:spcPts val="0"/>
              </a:spcAft>
              <a:buClr>
                <a:srgbClr val="434343"/>
              </a:buClr>
              <a:buSzPts val="3000"/>
              <a:buNone/>
              <a:defRPr sz="3000">
                <a:solidFill>
                  <a:srgbClr val="434343"/>
                </a:solidFill>
              </a:defRPr>
            </a:lvl6pPr>
            <a:lvl7pPr lvl="6" algn="ctr">
              <a:spcBef>
                <a:spcPts val="0"/>
              </a:spcBef>
              <a:spcAft>
                <a:spcPts val="0"/>
              </a:spcAft>
              <a:buClr>
                <a:srgbClr val="434343"/>
              </a:buClr>
              <a:buSzPts val="3000"/>
              <a:buNone/>
              <a:defRPr sz="3000">
                <a:solidFill>
                  <a:srgbClr val="434343"/>
                </a:solidFill>
              </a:defRPr>
            </a:lvl7pPr>
            <a:lvl8pPr lvl="7" algn="ctr">
              <a:spcBef>
                <a:spcPts val="0"/>
              </a:spcBef>
              <a:spcAft>
                <a:spcPts val="0"/>
              </a:spcAft>
              <a:buClr>
                <a:srgbClr val="434343"/>
              </a:buClr>
              <a:buSzPts val="3000"/>
              <a:buNone/>
              <a:defRPr sz="3000">
                <a:solidFill>
                  <a:srgbClr val="434343"/>
                </a:solidFill>
              </a:defRPr>
            </a:lvl8pPr>
            <a:lvl9pPr lvl="8" algn="ctr">
              <a:spcBef>
                <a:spcPts val="0"/>
              </a:spcBef>
              <a:spcAft>
                <a:spcPts val="0"/>
              </a:spcAft>
              <a:buClr>
                <a:srgbClr val="434343"/>
              </a:buClr>
              <a:buSzPts val="3000"/>
              <a:buNone/>
              <a:defRPr sz="3000">
                <a:solidFill>
                  <a:srgbClr val="434343"/>
                </a:solidFill>
              </a:defRPr>
            </a:lvl9pPr>
          </a:lstStyle>
          <a:p>
            <a:endParaRPr/>
          </a:p>
        </p:txBody>
      </p:sp>
      <p:sp>
        <p:nvSpPr>
          <p:cNvPr id="4" name="Google Shape;18;p4">
            <a:extLst>
              <a:ext uri="{FF2B5EF4-FFF2-40B4-BE49-F238E27FC236}">
                <a16:creationId xmlns:a16="http://schemas.microsoft.com/office/drawing/2014/main" id="{04B246DD-A727-4F3D-8532-0FDF0782534B}"/>
              </a:ext>
            </a:extLst>
          </p:cNvPr>
          <p:cNvSpPr/>
          <p:nvPr userDrawn="1"/>
        </p:nvSpPr>
        <p:spPr>
          <a:xfrm>
            <a:off x="219920" y="245240"/>
            <a:ext cx="8704161" cy="4653023"/>
          </a:xfrm>
          <a:custGeom>
            <a:avLst/>
            <a:gdLst/>
            <a:ahLst/>
            <a:cxnLst/>
            <a:rect l="l" t="t" r="r" b="b"/>
            <a:pathLst>
              <a:path w="300315" h="141288" extrusionOk="0">
                <a:moveTo>
                  <a:pt x="121105" y="0"/>
                </a:moveTo>
                <a:lnTo>
                  <a:pt x="0" y="0"/>
                </a:lnTo>
                <a:lnTo>
                  <a:pt x="0" y="141288"/>
                </a:lnTo>
                <a:lnTo>
                  <a:pt x="300315" y="141288"/>
                </a:lnTo>
                <a:lnTo>
                  <a:pt x="300315" y="305"/>
                </a:lnTo>
                <a:lnTo>
                  <a:pt x="179211" y="305"/>
                </a:lnTo>
              </a:path>
            </a:pathLst>
          </a:custGeom>
          <a:noFill/>
          <a:ln w="76200" cap="flat" cmpd="sng">
            <a:solidFill>
              <a:srgbClr val="0070C0"/>
            </a:solidFill>
            <a:prstDash val="solid"/>
            <a:miter lim="8000"/>
            <a:headEnd type="none" w="med" len="med"/>
            <a:tailEnd type="none" w="med" len="med"/>
          </a:ln>
        </p:spPr>
      </p:sp>
    </p:spTree>
    <p:extLst>
      <p:ext uri="{BB962C8B-B14F-4D97-AF65-F5344CB8AC3E}">
        <p14:creationId xmlns:p14="http://schemas.microsoft.com/office/powerpoint/2010/main" val="4031104688"/>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44"/>
        <p:cNvGrpSpPr/>
        <p:nvPr/>
      </p:nvGrpSpPr>
      <p:grpSpPr>
        <a:xfrm>
          <a:off x="0" y="0"/>
          <a:ext cx="0" cy="0"/>
          <a:chOff x="0" y="0"/>
          <a:chExt cx="0" cy="0"/>
        </a:xfrm>
      </p:grpSpPr>
      <p:sp>
        <p:nvSpPr>
          <p:cNvPr id="45" name="Google Shape;45;p9"/>
          <p:cNvSpPr/>
          <p:nvPr userDrawn="1"/>
        </p:nvSpPr>
        <p:spPr>
          <a:xfrm rot="10800000" flipH="1">
            <a:off x="259951" y="274275"/>
            <a:ext cx="8624125" cy="4594950"/>
          </a:xfrm>
          <a:custGeom>
            <a:avLst/>
            <a:gdLst/>
            <a:ahLst/>
            <a:cxnLst/>
            <a:rect l="l" t="t" r="r" b="b"/>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0070C0"/>
            </a:solidFill>
            <a:prstDash val="solid"/>
            <a:miter lim="8000"/>
            <a:headEnd type="none" w="med" len="med"/>
            <a:tailEnd type="none" w="med" len="med"/>
          </a:ln>
        </p:spPr>
      </p:sp>
      <p:cxnSp>
        <p:nvCxnSpPr>
          <p:cNvPr id="3" name="Straight Connector 2">
            <a:extLst>
              <a:ext uri="{FF2B5EF4-FFF2-40B4-BE49-F238E27FC236}">
                <a16:creationId xmlns:a16="http://schemas.microsoft.com/office/drawing/2014/main" id="{14236370-73AA-4EE9-8505-F41B6580B2C1}"/>
              </a:ext>
            </a:extLst>
          </p:cNvPr>
          <p:cNvCxnSpPr/>
          <p:nvPr userDrawn="1"/>
        </p:nvCxnSpPr>
        <p:spPr>
          <a:xfrm>
            <a:off x="3002508" y="4869226"/>
            <a:ext cx="3207224"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1852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1" y="1"/>
            <a:ext cx="365125" cy="5141119"/>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5" name="Rectangle 4"/>
          <p:cNvSpPr/>
          <p:nvPr/>
        </p:nvSpPr>
        <p:spPr>
          <a:xfrm>
            <a:off x="309564" y="510780"/>
            <a:ext cx="46037"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6" name="Rectangle 5"/>
          <p:cNvSpPr/>
          <p:nvPr/>
        </p:nvSpPr>
        <p:spPr>
          <a:xfrm>
            <a:off x="268289" y="510780"/>
            <a:ext cx="28575"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7" name="Rectangle 6"/>
          <p:cNvSpPr/>
          <p:nvPr/>
        </p:nvSpPr>
        <p:spPr>
          <a:xfrm>
            <a:off x="249239" y="510780"/>
            <a:ext cx="9525"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0" name="Rectangle 9"/>
          <p:cNvSpPr/>
          <p:nvPr/>
        </p:nvSpPr>
        <p:spPr>
          <a:xfrm>
            <a:off x="222250" y="510780"/>
            <a:ext cx="7938"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1" name="Rectangle 10"/>
          <p:cNvSpPr/>
          <p:nvPr/>
        </p:nvSpPr>
        <p:spPr>
          <a:xfrm>
            <a:off x="255589" y="3784999"/>
            <a:ext cx="73025" cy="1269206"/>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2" name="Rectangle 11"/>
          <p:cNvSpPr/>
          <p:nvPr/>
        </p:nvSpPr>
        <p:spPr>
          <a:xfrm>
            <a:off x="255589" y="3598069"/>
            <a:ext cx="73025" cy="17145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3" name="Rectangle 12"/>
          <p:cNvSpPr/>
          <p:nvPr/>
        </p:nvSpPr>
        <p:spPr>
          <a:xfrm>
            <a:off x="255589" y="3477816"/>
            <a:ext cx="73025" cy="103584"/>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4" name="Rectangle 13"/>
          <p:cNvSpPr/>
          <p:nvPr/>
        </p:nvSpPr>
        <p:spPr>
          <a:xfrm>
            <a:off x="255589" y="3406379"/>
            <a:ext cx="73025" cy="55959"/>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8" name="Title 7"/>
          <p:cNvSpPr>
            <a:spLocks noGrp="1"/>
          </p:cNvSpPr>
          <p:nvPr>
            <p:ph type="ctrTitle"/>
          </p:nvPr>
        </p:nvSpPr>
        <p:spPr>
          <a:xfrm>
            <a:off x="914400" y="3257550"/>
            <a:ext cx="7772400" cy="1481328"/>
          </a:xfrm>
        </p:spPr>
        <p:txBody>
          <a:bodyPr/>
          <a:lstStyle>
            <a:lvl1pPr marR="6858" algn="l">
              <a:defRPr sz="3000" b="1" cap="all" spc="0" baseline="0">
                <a:effectLst>
                  <a:reflection blurRad="12700" stA="34000" endA="740" endPos="53000" dir="5400000" sy="-100000" algn="bl" rotWithShape="0"/>
                </a:effectLst>
              </a:defRPr>
            </a:lvl1pPr>
            <a:extLst/>
          </a:lstStyle>
          <a:p>
            <a:r>
              <a:rPr lang="en-US"/>
              <a:t>Click to edit Master title style</a:t>
            </a:r>
          </a:p>
        </p:txBody>
      </p:sp>
      <p:sp>
        <p:nvSpPr>
          <p:cNvPr id="9" name="Subtitle 8"/>
          <p:cNvSpPr>
            <a:spLocks noGrp="1"/>
          </p:cNvSpPr>
          <p:nvPr>
            <p:ph type="subTitle" idx="1"/>
          </p:nvPr>
        </p:nvSpPr>
        <p:spPr>
          <a:xfrm>
            <a:off x="914400" y="2125980"/>
            <a:ext cx="7772400" cy="1131570"/>
          </a:xfrm>
        </p:spPr>
        <p:txBody>
          <a:bodyPr lIns="100584" anchor="b"/>
          <a:lstStyle>
            <a:lvl1pPr marL="0" indent="0" algn="l">
              <a:spcBef>
                <a:spcPts val="0"/>
              </a:spcBef>
              <a:buNone/>
              <a:defRPr sz="1500">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lang="en-US"/>
              <a:t>Click to edit Master subtitle style</a:t>
            </a:r>
          </a:p>
        </p:txBody>
      </p:sp>
      <p:sp>
        <p:nvSpPr>
          <p:cNvPr id="15" name="Date Placeholder 27"/>
          <p:cNvSpPr>
            <a:spLocks noGrp="1"/>
          </p:cNvSpPr>
          <p:nvPr>
            <p:ph type="dt" sz="half" idx="10"/>
          </p:nvPr>
        </p:nvSpPr>
        <p:spPr/>
        <p:txBody>
          <a:bodyPr/>
          <a:lstStyle>
            <a:lvl1pPr>
              <a:defRPr/>
            </a:lvl1pPr>
            <a:extLst/>
          </a:lstStyle>
          <a:p>
            <a:pPr defTabSz="685800">
              <a:buClrTx/>
              <a:defRPr/>
            </a:pPr>
            <a:endParaRPr lang="en-US" kern="1200" dirty="0">
              <a:solidFill>
                <a:srgbClr val="FFFFFF"/>
              </a:solidFill>
              <a:ea typeface="+mn-ea"/>
              <a:cs typeface="+mn-cs"/>
            </a:endParaRPr>
          </a:p>
        </p:txBody>
      </p:sp>
      <p:sp>
        <p:nvSpPr>
          <p:cNvPr id="16" name="Footer Placeholder 16"/>
          <p:cNvSpPr>
            <a:spLocks noGrp="1"/>
          </p:cNvSpPr>
          <p:nvPr>
            <p:ph type="ftr" sz="quarter" idx="11"/>
          </p:nvPr>
        </p:nvSpPr>
        <p:spPr/>
        <p:txBody>
          <a:bodyPr/>
          <a:lstStyle>
            <a:lvl1pPr>
              <a:defRPr>
                <a:solidFill>
                  <a:schemeClr val="accent1">
                    <a:tint val="20000"/>
                  </a:schemeClr>
                </a:solidFill>
              </a:defRPr>
            </a:lvl1pPr>
            <a:extLst/>
          </a:lstStyle>
          <a:p>
            <a:pPr defTabSz="685800">
              <a:buClrTx/>
              <a:defRPr/>
            </a:pPr>
            <a:endParaRPr lang="en-US" kern="1200" dirty="0">
              <a:solidFill>
                <a:srgbClr val="0F6FC6">
                  <a:tint val="20000"/>
                </a:srgbClr>
              </a:solidFill>
              <a:ea typeface="+mn-ea"/>
              <a:cs typeface="+mn-cs"/>
            </a:endParaRPr>
          </a:p>
        </p:txBody>
      </p:sp>
      <p:sp>
        <p:nvSpPr>
          <p:cNvPr id="17" name="Slide Number Placeholder 28"/>
          <p:cNvSpPr>
            <a:spLocks noGrp="1"/>
          </p:cNvSpPr>
          <p:nvPr>
            <p:ph type="sldNum" sz="quarter" idx="12"/>
          </p:nvPr>
        </p:nvSpPr>
        <p:spPr/>
        <p:txBody>
          <a:bodyPr/>
          <a:lstStyle>
            <a:lvl1pPr>
              <a:defRPr/>
            </a:lvl1pPr>
          </a:lstStyle>
          <a:p>
            <a:pPr defTabSz="685800">
              <a:buClrTx/>
              <a:defRPr/>
            </a:pPr>
            <a:fld id="{1FD28C3D-813D-4400-8C9F-2538245B6003}" type="slidenum">
              <a:rPr lang="en-US" altLang="en-US" kern="1200" smtClean="0">
                <a:solidFill>
                  <a:srgbClr val="DBF5F9"/>
                </a:solidFill>
                <a:latin typeface="Corbel"/>
                <a:ea typeface="+mn-ea"/>
                <a:cs typeface="+mn-cs"/>
              </a:rPr>
              <a:pPr defTabSz="685800">
                <a:buClrTx/>
                <a:defRPr/>
              </a:pPr>
              <a:t>‹#›</a:t>
            </a:fld>
            <a:endParaRPr lang="en-US" altLang="en-US" kern="1200" dirty="0">
              <a:solidFill>
                <a:srgbClr val="FFFFFF"/>
              </a:solidFill>
              <a:latin typeface="Corbel"/>
              <a:ea typeface="+mn-ea"/>
              <a:cs typeface="+mn-cs"/>
            </a:endParaRPr>
          </a:p>
        </p:txBody>
      </p:sp>
    </p:spTree>
    <p:extLst>
      <p:ext uri="{BB962C8B-B14F-4D97-AF65-F5344CB8AC3E}">
        <p14:creationId xmlns:p14="http://schemas.microsoft.com/office/powerpoint/2010/main" val="2585139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5" name="Footer Placeholder 4"/>
          <p:cNvSpPr>
            <a:spLocks noGrp="1"/>
          </p:cNvSpPr>
          <p:nvPr>
            <p:ph type="ftr" sz="quarter" idx="11"/>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a:buClrTx/>
              <a:defRPr/>
            </a:pPr>
            <a:fld id="{D6E3C7C2-146D-4340-B45D-10E28BEF99FB}" type="slidenum">
              <a:rPr lang="en-US" altLang="en-US" kern="1200" smtClean="0">
                <a:solidFill>
                  <a:srgbClr val="DBF5F9"/>
                </a:solidFill>
                <a:latin typeface="Corbel"/>
                <a:ea typeface="+mn-ea"/>
                <a:cs typeface="+mn-cs"/>
              </a:rPr>
              <a:pPr defTabSz="685800">
                <a:buClrTx/>
                <a:defRPr/>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4106291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3 columns" preserve="1">
  <p:cSld name="Title + 3 columns">
    <p:spTree>
      <p:nvGrpSpPr>
        <p:cNvPr id="1" name="Shape 48"/>
        <p:cNvGrpSpPr/>
        <p:nvPr/>
      </p:nvGrpSpPr>
      <p:grpSpPr>
        <a:xfrm>
          <a:off x="0" y="0"/>
          <a:ext cx="0" cy="0"/>
          <a:chOff x="0" y="0"/>
          <a:chExt cx="0" cy="0"/>
        </a:xfrm>
      </p:grpSpPr>
      <p:sp>
        <p:nvSpPr>
          <p:cNvPr id="49" name="Google Shape;49;p9"/>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0" name="Google Shape;50;p9"/>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51" name="Google Shape;51;p9"/>
          <p:cNvSpPr txBox="1">
            <a:spLocks noGrp="1"/>
          </p:cNvSpPr>
          <p:nvPr>
            <p:ph type="title"/>
          </p:nvPr>
        </p:nvSpPr>
        <p:spPr>
          <a:xfrm>
            <a:off x="841000" y="969700"/>
            <a:ext cx="4801500" cy="409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52" name="Google Shape;52;p9"/>
          <p:cNvSpPr txBox="1">
            <a:spLocks noGrp="1"/>
          </p:cNvSpPr>
          <p:nvPr>
            <p:ph type="body" idx="1"/>
          </p:nvPr>
        </p:nvSpPr>
        <p:spPr>
          <a:xfrm>
            <a:off x="841000" y="1600975"/>
            <a:ext cx="2094900" cy="24105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3" name="Google Shape;53;p9"/>
          <p:cNvSpPr txBox="1">
            <a:spLocks noGrp="1"/>
          </p:cNvSpPr>
          <p:nvPr>
            <p:ph type="body" idx="2"/>
          </p:nvPr>
        </p:nvSpPr>
        <p:spPr>
          <a:xfrm>
            <a:off x="3043281" y="1600975"/>
            <a:ext cx="2094900" cy="24105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4" name="Google Shape;54;p9"/>
          <p:cNvSpPr txBox="1">
            <a:spLocks noGrp="1"/>
          </p:cNvSpPr>
          <p:nvPr>
            <p:ph type="body" idx="3"/>
          </p:nvPr>
        </p:nvSpPr>
        <p:spPr>
          <a:xfrm>
            <a:off x="5245562" y="1600975"/>
            <a:ext cx="2094900" cy="24105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5" name="Google Shape;55;p9"/>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81281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6" y="804863"/>
            <a:ext cx="4321175" cy="4343400"/>
          </a:xfrm>
          <a:custGeom>
            <a:avLst/>
            <a:gdLst>
              <a:gd name="T0" fmla="*/ 0 w 2736"/>
              <a:gd name="T1" fmla="*/ 2147483646 h 3648"/>
              <a:gd name="T2" fmla="*/ 2147483646 w 2736"/>
              <a:gd name="T3" fmla="*/ 2147483646 h 3648"/>
              <a:gd name="T4" fmla="*/ 2147483646 w 2736"/>
              <a:gd name="T5" fmla="*/ 0 h 3648"/>
              <a:gd name="T6" fmla="*/ 2147483646 w 2736"/>
              <a:gd name="T7" fmla="*/ 2147483646 h 3648"/>
              <a:gd name="T8" fmla="*/ 2147483646 w 2736"/>
              <a:gd name="T9" fmla="*/ 2147483646 h 3648"/>
              <a:gd name="T10" fmla="*/ 2147483646 w 2736"/>
              <a:gd name="T11" fmla="*/ 2147483646 h 3648"/>
              <a:gd name="T12" fmla="*/ 0 w 2736"/>
              <a:gd name="T13" fmla="*/ 2147483646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5" name="Freeform 18"/>
          <p:cNvSpPr>
            <a:spLocks/>
          </p:cNvSpPr>
          <p:nvPr/>
        </p:nvSpPr>
        <p:spPr bwMode="auto">
          <a:xfrm>
            <a:off x="374650" y="1"/>
            <a:ext cx="5513388" cy="4961335"/>
          </a:xfrm>
          <a:custGeom>
            <a:avLst/>
            <a:gdLst>
              <a:gd name="T0" fmla="*/ 0 w 3504"/>
              <a:gd name="T1" fmla="*/ 2147483646 h 4128"/>
              <a:gd name="T2" fmla="*/ 0 w 3504"/>
              <a:gd name="T3" fmla="*/ 2147483646 h 4128"/>
              <a:gd name="T4" fmla="*/ 2147483646 w 3504"/>
              <a:gd name="T5" fmla="*/ 2147483646 h 4128"/>
              <a:gd name="T6" fmla="*/ 2147483646 w 3504"/>
              <a:gd name="T7" fmla="*/ 0 h 4128"/>
              <a:gd name="T8" fmla="*/ 2147483646 w 3504"/>
              <a:gd name="T9" fmla="*/ 0 h 4128"/>
              <a:gd name="T10" fmla="*/ 2147483646 w 3504"/>
              <a:gd name="T11" fmla="*/ 2147483646 h 4128"/>
              <a:gd name="T12" fmla="*/ 0 w 3504"/>
              <a:gd name="T13" fmla="*/ 2147483646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6" name="Freeform 5"/>
          <p:cNvSpPr>
            <a:spLocks/>
          </p:cNvSpPr>
          <p:nvPr/>
        </p:nvSpPr>
        <p:spPr bwMode="auto">
          <a:xfrm rot="5236414">
            <a:off x="4976019" y="964010"/>
            <a:ext cx="30861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7" name="Freeform 6"/>
          <p:cNvSpPr>
            <a:spLocks/>
          </p:cNvSpPr>
          <p:nvPr/>
        </p:nvSpPr>
        <p:spPr bwMode="auto">
          <a:xfrm>
            <a:off x="5943600" y="0"/>
            <a:ext cx="2743200" cy="32004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8" name="Freeform 7"/>
          <p:cNvSpPr>
            <a:spLocks/>
          </p:cNvSpPr>
          <p:nvPr/>
        </p:nvSpPr>
        <p:spPr bwMode="auto">
          <a:xfrm>
            <a:off x="5943600" y="3200400"/>
            <a:ext cx="3200400" cy="85725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9" name="Freeform 8"/>
          <p:cNvSpPr>
            <a:spLocks/>
          </p:cNvSpPr>
          <p:nvPr/>
        </p:nvSpPr>
        <p:spPr bwMode="auto">
          <a:xfrm>
            <a:off x="5943600" y="0"/>
            <a:ext cx="1371600" cy="32004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10" name="Freeform 9"/>
          <p:cNvSpPr>
            <a:spLocks/>
          </p:cNvSpPr>
          <p:nvPr/>
        </p:nvSpPr>
        <p:spPr bwMode="auto">
          <a:xfrm>
            <a:off x="5948364" y="3184923"/>
            <a:ext cx="2090737" cy="1958578"/>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11" name="Freeform 10"/>
          <p:cNvSpPr>
            <a:spLocks/>
          </p:cNvSpPr>
          <p:nvPr/>
        </p:nvSpPr>
        <p:spPr bwMode="auto">
          <a:xfrm>
            <a:off x="5943600" y="3200400"/>
            <a:ext cx="1600200" cy="19431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12" name="Freeform 11"/>
          <p:cNvSpPr>
            <a:spLocks/>
          </p:cNvSpPr>
          <p:nvPr/>
        </p:nvSpPr>
        <p:spPr bwMode="auto">
          <a:xfrm>
            <a:off x="5943600" y="1028700"/>
            <a:ext cx="3200400" cy="21717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13" name="Freeform 12"/>
          <p:cNvSpPr>
            <a:spLocks/>
          </p:cNvSpPr>
          <p:nvPr/>
        </p:nvSpPr>
        <p:spPr bwMode="auto">
          <a:xfrm>
            <a:off x="5943600" y="1314450"/>
            <a:ext cx="3200400" cy="188595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14" name="Freeform 13"/>
          <p:cNvSpPr>
            <a:spLocks/>
          </p:cNvSpPr>
          <p:nvPr/>
        </p:nvSpPr>
        <p:spPr bwMode="auto">
          <a:xfrm>
            <a:off x="990600" y="3200400"/>
            <a:ext cx="4953000" cy="19431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15" name="Freeform 14"/>
          <p:cNvSpPr>
            <a:spLocks/>
          </p:cNvSpPr>
          <p:nvPr/>
        </p:nvSpPr>
        <p:spPr bwMode="auto">
          <a:xfrm>
            <a:off x="533400" y="3200400"/>
            <a:ext cx="5334000" cy="19431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16" name="Freeform 15"/>
          <p:cNvSpPr>
            <a:spLocks/>
          </p:cNvSpPr>
          <p:nvPr/>
        </p:nvSpPr>
        <p:spPr bwMode="auto">
          <a:xfrm>
            <a:off x="366713" y="1828800"/>
            <a:ext cx="5638800" cy="13716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17" name="Freeform 16"/>
          <p:cNvSpPr>
            <a:spLocks/>
          </p:cNvSpPr>
          <p:nvPr/>
        </p:nvSpPr>
        <p:spPr bwMode="auto">
          <a:xfrm>
            <a:off x="366713" y="1600200"/>
            <a:ext cx="5638800" cy="16002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18" name="Freeform 17"/>
          <p:cNvSpPr>
            <a:spLocks/>
          </p:cNvSpPr>
          <p:nvPr/>
        </p:nvSpPr>
        <p:spPr bwMode="auto">
          <a:xfrm>
            <a:off x="4572000" y="3200400"/>
            <a:ext cx="1371600" cy="19431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19" name="Rectangle 18"/>
          <p:cNvSpPr/>
          <p:nvPr/>
        </p:nvSpPr>
        <p:spPr>
          <a:xfrm>
            <a:off x="363539" y="301229"/>
            <a:ext cx="8504237" cy="665559"/>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20" name="Rectangle 19"/>
          <p:cNvSpPr/>
          <p:nvPr/>
        </p:nvSpPr>
        <p:spPr>
          <a:xfrm flipH="1">
            <a:off x="371475" y="510780"/>
            <a:ext cx="26988"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21" name="Rectangle 20"/>
          <p:cNvSpPr/>
          <p:nvPr/>
        </p:nvSpPr>
        <p:spPr>
          <a:xfrm flipH="1">
            <a:off x="411164" y="510780"/>
            <a:ext cx="26987"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22" name="Rectangle 21"/>
          <p:cNvSpPr/>
          <p:nvPr/>
        </p:nvSpPr>
        <p:spPr>
          <a:xfrm flipH="1">
            <a:off x="447676" y="510780"/>
            <a:ext cx="9525"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23" name="Rectangle 22"/>
          <p:cNvSpPr/>
          <p:nvPr/>
        </p:nvSpPr>
        <p:spPr>
          <a:xfrm flipH="1">
            <a:off x="476251" y="510780"/>
            <a:ext cx="9525"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24" name="Rectangle 23"/>
          <p:cNvSpPr/>
          <p:nvPr/>
        </p:nvSpPr>
        <p:spPr>
          <a:xfrm>
            <a:off x="500064" y="510780"/>
            <a:ext cx="36512"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3" name="Text Placeholder 2"/>
          <p:cNvSpPr>
            <a:spLocks noGrp="1"/>
          </p:cNvSpPr>
          <p:nvPr>
            <p:ph type="body" idx="1"/>
          </p:nvPr>
        </p:nvSpPr>
        <p:spPr>
          <a:xfrm>
            <a:off x="706902" y="1013754"/>
            <a:ext cx="5718048" cy="733115"/>
          </a:xfrm>
        </p:spPr>
        <p:txBody>
          <a:bodyPr lIns="82296" bIns="0"/>
          <a:lstStyle>
            <a:lvl1pPr marL="41148" indent="0">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706902" y="384048"/>
            <a:ext cx="8156448" cy="582930"/>
          </a:xfrm>
        </p:spPr>
        <p:txBody>
          <a:bodyPr tIns="64008"/>
          <a:lstStyle>
            <a:lvl1pPr algn="l">
              <a:buNone/>
              <a:defRPr sz="2850" b="0" cap="none" spc="-113" baseline="0"/>
            </a:lvl1pPr>
            <a:extLst/>
          </a:lstStyle>
          <a:p>
            <a:r>
              <a:rPr lang="en-US"/>
              <a:t>Click to edit Master title style</a:t>
            </a:r>
          </a:p>
        </p:txBody>
      </p:sp>
      <p:sp>
        <p:nvSpPr>
          <p:cNvPr id="25" name="Date Placeholder 3"/>
          <p:cNvSpPr>
            <a:spLocks noGrp="1"/>
          </p:cNvSpPr>
          <p:nvPr>
            <p:ph type="dt" sz="half" idx="10"/>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26" name="Footer Placeholder 4"/>
          <p:cNvSpPr>
            <a:spLocks noGrp="1"/>
          </p:cNvSpPr>
          <p:nvPr>
            <p:ph type="ftr" sz="quarter" idx="11"/>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27" name="Slide Number Placeholder 5"/>
          <p:cNvSpPr>
            <a:spLocks noGrp="1"/>
          </p:cNvSpPr>
          <p:nvPr>
            <p:ph type="sldNum" sz="quarter" idx="12"/>
          </p:nvPr>
        </p:nvSpPr>
        <p:spPr/>
        <p:txBody>
          <a:bodyPr/>
          <a:lstStyle>
            <a:lvl1pPr>
              <a:defRPr/>
            </a:lvl1pPr>
          </a:lstStyle>
          <a:p>
            <a:pPr defTabSz="685800">
              <a:buClrTx/>
              <a:defRPr/>
            </a:pPr>
            <a:fld id="{4B6FD127-3F48-407D-9BB3-44EA3B0C7ABC}" type="slidenum">
              <a:rPr lang="en-US" altLang="en-US" kern="1200" smtClean="0">
                <a:solidFill>
                  <a:srgbClr val="DBF5F9"/>
                </a:solidFill>
                <a:latin typeface="Corbel"/>
                <a:ea typeface="+mn-ea"/>
                <a:cs typeface="+mn-cs"/>
              </a:rPr>
              <a:pPr defTabSz="685800">
                <a:buClrTx/>
                <a:defRPr/>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18193980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4048"/>
            <a:ext cx="8229600" cy="685800"/>
          </a:xfrm>
        </p:spPr>
        <p:txBody>
          <a:bodyPr/>
          <a:lstStyle/>
          <a:p>
            <a:r>
              <a:rPr lang="en-US"/>
              <a:t>Click to edit Master title style</a:t>
            </a:r>
          </a:p>
        </p:txBody>
      </p:sp>
      <p:sp>
        <p:nvSpPr>
          <p:cNvPr id="3" name="Content Placeholder 2"/>
          <p:cNvSpPr>
            <a:spLocks noGrp="1"/>
          </p:cNvSpPr>
          <p:nvPr>
            <p:ph sz="half" idx="1"/>
          </p:nvPr>
        </p:nvSpPr>
        <p:spPr>
          <a:xfrm>
            <a:off x="464344" y="1327877"/>
            <a:ext cx="4038600" cy="3394472"/>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5344" y="1327877"/>
            <a:ext cx="4038600" cy="3394472"/>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6" name="Footer Placeholder 5"/>
          <p:cNvSpPr>
            <a:spLocks noGrp="1"/>
          </p:cNvSpPr>
          <p:nvPr>
            <p:ph type="ftr" sz="quarter" idx="11"/>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7" name="Slide Number Placeholder 6"/>
          <p:cNvSpPr>
            <a:spLocks noGrp="1"/>
          </p:cNvSpPr>
          <p:nvPr>
            <p:ph type="sldNum" sz="quarter" idx="12"/>
          </p:nvPr>
        </p:nvSpPr>
        <p:spPr/>
        <p:txBody>
          <a:bodyPr/>
          <a:lstStyle>
            <a:lvl1pPr>
              <a:defRPr/>
            </a:lvl1pPr>
          </a:lstStyle>
          <a:p>
            <a:pPr defTabSz="685800">
              <a:buClrTx/>
              <a:defRPr/>
            </a:pPr>
            <a:fld id="{4BC65C6E-8015-4B93-B08C-04BC87622311}" type="slidenum">
              <a:rPr lang="en-US" altLang="en-US" kern="1200" smtClean="0">
                <a:solidFill>
                  <a:srgbClr val="DBF5F9"/>
                </a:solidFill>
                <a:latin typeface="Corbel"/>
                <a:ea typeface="+mn-ea"/>
                <a:cs typeface="+mn-cs"/>
              </a:rPr>
              <a:pPr defTabSz="685800">
                <a:buClrTx/>
                <a:defRPr/>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14782896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1" y="301229"/>
            <a:ext cx="8867775" cy="665559"/>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8" name="Rectangle 7"/>
          <p:cNvSpPr/>
          <p:nvPr/>
        </p:nvSpPr>
        <p:spPr>
          <a:xfrm>
            <a:off x="87314" y="510780"/>
            <a:ext cx="46037"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9" name="Rectangle 8"/>
          <p:cNvSpPr/>
          <p:nvPr/>
        </p:nvSpPr>
        <p:spPr>
          <a:xfrm>
            <a:off x="47625" y="510780"/>
            <a:ext cx="26988"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0" name="Rectangle 9"/>
          <p:cNvSpPr/>
          <p:nvPr/>
        </p:nvSpPr>
        <p:spPr>
          <a:xfrm>
            <a:off x="28576" y="510780"/>
            <a:ext cx="9525"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1" name="Rectangle 10"/>
          <p:cNvSpPr/>
          <p:nvPr/>
        </p:nvSpPr>
        <p:spPr>
          <a:xfrm>
            <a:off x="1" y="510780"/>
            <a:ext cx="9525"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2" name="Rectangle 11"/>
          <p:cNvSpPr/>
          <p:nvPr/>
        </p:nvSpPr>
        <p:spPr>
          <a:xfrm flipH="1">
            <a:off x="149225" y="510780"/>
            <a:ext cx="28575"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3" name="Rectangle 12"/>
          <p:cNvSpPr/>
          <p:nvPr/>
        </p:nvSpPr>
        <p:spPr>
          <a:xfrm flipH="1">
            <a:off x="188914" y="510780"/>
            <a:ext cx="28575"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4" name="Rectangle 13"/>
          <p:cNvSpPr/>
          <p:nvPr/>
        </p:nvSpPr>
        <p:spPr>
          <a:xfrm flipH="1">
            <a:off x="227014" y="510780"/>
            <a:ext cx="9525"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5" name="Rectangle 14"/>
          <p:cNvSpPr/>
          <p:nvPr/>
        </p:nvSpPr>
        <p:spPr>
          <a:xfrm flipH="1">
            <a:off x="255589" y="510780"/>
            <a:ext cx="7937"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6" name="Rectangle 15"/>
          <p:cNvSpPr/>
          <p:nvPr/>
        </p:nvSpPr>
        <p:spPr>
          <a:xfrm>
            <a:off x="279401" y="510780"/>
            <a:ext cx="36513"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2" name="Title 1"/>
          <p:cNvSpPr>
            <a:spLocks noGrp="1"/>
          </p:cNvSpPr>
          <p:nvPr>
            <p:ph type="title"/>
          </p:nvPr>
        </p:nvSpPr>
        <p:spPr>
          <a:xfrm>
            <a:off x="504824" y="384048"/>
            <a:ext cx="7772400" cy="685800"/>
          </a:xfrm>
        </p:spPr>
        <p:txBody>
          <a:bodyPr/>
          <a:lstStyle>
            <a:lvl1pPr>
              <a:defRPr sz="3000"/>
            </a:lvl1pPr>
            <a:extLst/>
          </a:lstStyle>
          <a:p>
            <a:r>
              <a:rPr lang="en-US"/>
              <a:t>Click to edit Master title style</a:t>
            </a:r>
          </a:p>
        </p:txBody>
      </p:sp>
      <p:sp>
        <p:nvSpPr>
          <p:cNvPr id="3" name="Text Placeholder 2"/>
          <p:cNvSpPr>
            <a:spLocks noGrp="1"/>
          </p:cNvSpPr>
          <p:nvPr>
            <p:ph type="body" idx="1"/>
          </p:nvPr>
        </p:nvSpPr>
        <p:spPr>
          <a:xfrm>
            <a:off x="457200" y="1357312"/>
            <a:ext cx="4040188" cy="479822"/>
          </a:xfrm>
        </p:spPr>
        <p:txBody>
          <a:bodyPr anchor="ctr"/>
          <a:lstStyle>
            <a:lvl1pPr marL="54864" indent="0" algn="l">
              <a:buNone/>
              <a:defRPr sz="1800" b="1">
                <a:solidFill>
                  <a:schemeClr val="accent2"/>
                </a:solidFill>
              </a:defRPr>
            </a:lvl1pPr>
            <a:lvl2pPr>
              <a:buNone/>
              <a:defRPr sz="1500" b="1"/>
            </a:lvl2pPr>
            <a:lvl3pPr>
              <a:buNone/>
              <a:defRPr sz="1350" b="1"/>
            </a:lvl3pPr>
            <a:lvl4pPr>
              <a:buNone/>
              <a:defRPr sz="1200" b="1"/>
            </a:lvl4pPr>
            <a:lvl5pPr>
              <a:buNone/>
              <a:defRPr sz="1200" b="1"/>
            </a:lvl5pPr>
            <a:extLst/>
          </a:lstStyle>
          <a:p>
            <a:pPr lvl="0"/>
            <a:r>
              <a:rPr lang="en-US"/>
              <a:t>Click to edit Master text styles</a:t>
            </a:r>
          </a:p>
        </p:txBody>
      </p:sp>
      <p:sp>
        <p:nvSpPr>
          <p:cNvPr id="4" name="Text Placeholder 3"/>
          <p:cNvSpPr>
            <a:spLocks noGrp="1"/>
          </p:cNvSpPr>
          <p:nvPr>
            <p:ph type="body" sz="half" idx="3"/>
          </p:nvPr>
        </p:nvSpPr>
        <p:spPr>
          <a:xfrm>
            <a:off x="4645026" y="1357312"/>
            <a:ext cx="4041775" cy="479822"/>
          </a:xfrm>
        </p:spPr>
        <p:txBody>
          <a:bodyPr anchor="ctr"/>
          <a:lstStyle>
            <a:lvl1pPr marL="54864" indent="0">
              <a:buNone/>
              <a:defRPr sz="1800" b="1">
                <a:solidFill>
                  <a:schemeClr val="accent2"/>
                </a:solidFill>
              </a:defRPr>
            </a:lvl1pPr>
            <a:lvl2pPr>
              <a:buNone/>
              <a:defRPr sz="1500" b="1"/>
            </a:lvl2pPr>
            <a:lvl3pPr>
              <a:buNone/>
              <a:defRPr sz="1350" b="1"/>
            </a:lvl3pPr>
            <a:lvl4pPr>
              <a:buNone/>
              <a:defRPr sz="1200" b="1"/>
            </a:lvl4pPr>
            <a:lvl5pPr>
              <a:buNone/>
              <a:defRPr sz="1200" b="1"/>
            </a:lvl5pPr>
            <a:extLst/>
          </a:lstStyle>
          <a:p>
            <a:pPr lvl="0"/>
            <a:r>
              <a:rPr lang="en-US"/>
              <a:t>Click to edit Master text styles</a:t>
            </a:r>
          </a:p>
        </p:txBody>
      </p:sp>
      <p:sp>
        <p:nvSpPr>
          <p:cNvPr id="5" name="Content Placeholder 4"/>
          <p:cNvSpPr>
            <a:spLocks noGrp="1"/>
          </p:cNvSpPr>
          <p:nvPr>
            <p:ph sz="quarter" idx="2"/>
          </p:nvPr>
        </p:nvSpPr>
        <p:spPr>
          <a:xfrm>
            <a:off x="457200" y="1844278"/>
            <a:ext cx="4040188" cy="2969514"/>
          </a:xfrm>
        </p:spPr>
        <p:txBody>
          <a:bodyPr/>
          <a:lstStyle>
            <a:lvl1pPr>
              <a:defRPr sz="1800"/>
            </a:lvl1pPr>
            <a:lvl2pPr>
              <a:defRPr sz="1500"/>
            </a:lvl2pPr>
            <a:lvl3pPr>
              <a:defRPr sz="1350"/>
            </a:lvl3pPr>
            <a:lvl4pPr>
              <a:defRPr sz="1200"/>
            </a:lvl4pPr>
            <a:lvl5pPr>
              <a:defRPr sz="12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6" y="1844278"/>
            <a:ext cx="4041775" cy="2969514"/>
          </a:xfrm>
        </p:spPr>
        <p:txBody>
          <a:bodyPr/>
          <a:lstStyle>
            <a:lvl1pPr>
              <a:defRPr sz="1800"/>
            </a:lvl1pPr>
            <a:lvl2pPr>
              <a:defRPr sz="1500"/>
            </a:lvl2pPr>
            <a:lvl3pPr>
              <a:defRPr sz="1350"/>
            </a:lvl3pPr>
            <a:lvl4pPr>
              <a:defRPr sz="1200"/>
            </a:lvl4pPr>
            <a:lvl5pPr>
              <a:defRPr sz="12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p:cNvSpPr>
            <a:spLocks noGrp="1"/>
          </p:cNvSpPr>
          <p:nvPr>
            <p:ph type="dt" sz="half" idx="10"/>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18" name="Footer Placeholder 7"/>
          <p:cNvSpPr>
            <a:spLocks noGrp="1"/>
          </p:cNvSpPr>
          <p:nvPr>
            <p:ph type="ftr" sz="quarter" idx="11"/>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19" name="Slide Number Placeholder 8"/>
          <p:cNvSpPr>
            <a:spLocks noGrp="1"/>
          </p:cNvSpPr>
          <p:nvPr>
            <p:ph type="sldNum" sz="quarter" idx="12"/>
          </p:nvPr>
        </p:nvSpPr>
        <p:spPr/>
        <p:txBody>
          <a:bodyPr/>
          <a:lstStyle>
            <a:lvl1pPr>
              <a:defRPr/>
            </a:lvl1pPr>
          </a:lstStyle>
          <a:p>
            <a:pPr defTabSz="685800">
              <a:buClrTx/>
              <a:defRPr/>
            </a:pPr>
            <a:fld id="{B867CA7C-1D5E-4664-B530-971A0585E6D5}" type="slidenum">
              <a:rPr lang="en-US" altLang="en-US" kern="1200" smtClean="0">
                <a:solidFill>
                  <a:srgbClr val="DBF5F9"/>
                </a:solidFill>
                <a:latin typeface="Corbel"/>
                <a:ea typeface="+mn-ea"/>
                <a:cs typeface="+mn-cs"/>
              </a:rPr>
              <a:pPr defTabSz="685800">
                <a:buClrTx/>
                <a:defRPr/>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11130343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384048"/>
            <a:ext cx="7772400" cy="685800"/>
          </a:xfrm>
        </p:spPr>
        <p:txBody>
          <a:bodyPr/>
          <a:lstStyle>
            <a:lvl1pPr>
              <a:defRPr sz="3000" cap="none" baseline="0"/>
            </a:lvl1pPr>
            <a:extLst/>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4" name="Footer Placeholder 3"/>
          <p:cNvSpPr>
            <a:spLocks noGrp="1"/>
          </p:cNvSpPr>
          <p:nvPr>
            <p:ph type="ftr" sz="quarter" idx="11"/>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5" name="Slide Number Placeholder 4"/>
          <p:cNvSpPr>
            <a:spLocks noGrp="1"/>
          </p:cNvSpPr>
          <p:nvPr>
            <p:ph type="sldNum" sz="quarter" idx="12"/>
          </p:nvPr>
        </p:nvSpPr>
        <p:spPr/>
        <p:txBody>
          <a:bodyPr/>
          <a:lstStyle>
            <a:lvl1pPr>
              <a:defRPr/>
            </a:lvl1pPr>
          </a:lstStyle>
          <a:p>
            <a:pPr defTabSz="685800">
              <a:buClrTx/>
              <a:defRPr/>
            </a:pPr>
            <a:fld id="{9DD4B67D-D383-4A9B-B59F-BAF6F3086CA2}" type="slidenum">
              <a:rPr lang="en-US" altLang="en-US" kern="1200" smtClean="0">
                <a:solidFill>
                  <a:srgbClr val="DBF5F9"/>
                </a:solidFill>
                <a:latin typeface="Corbel"/>
                <a:ea typeface="+mn-ea"/>
                <a:cs typeface="+mn-cs"/>
              </a:rPr>
              <a:pPr defTabSz="685800">
                <a:buClrTx/>
                <a:defRPr/>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26422195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3" name="Footer Placeholder 2"/>
          <p:cNvSpPr>
            <a:spLocks noGrp="1"/>
          </p:cNvSpPr>
          <p:nvPr>
            <p:ph type="ftr" sz="quarter" idx="11"/>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4" name="Slide Number Placeholder 3"/>
          <p:cNvSpPr>
            <a:spLocks noGrp="1"/>
          </p:cNvSpPr>
          <p:nvPr>
            <p:ph type="sldNum" sz="quarter" idx="12"/>
          </p:nvPr>
        </p:nvSpPr>
        <p:spPr/>
        <p:txBody>
          <a:bodyPr/>
          <a:lstStyle>
            <a:lvl1pPr>
              <a:defRPr/>
            </a:lvl1pPr>
          </a:lstStyle>
          <a:p>
            <a:pPr defTabSz="685800">
              <a:buClrTx/>
              <a:defRPr/>
            </a:pPr>
            <a:fld id="{B2269293-00A4-49D6-BE11-242DB259CD24}" type="slidenum">
              <a:rPr lang="en-US" altLang="en-US" kern="1200" smtClean="0">
                <a:solidFill>
                  <a:srgbClr val="DBF5F9"/>
                </a:solidFill>
                <a:latin typeface="Corbel"/>
                <a:ea typeface="+mn-ea"/>
                <a:cs typeface="+mn-cs"/>
              </a:rPr>
              <a:pPr defTabSz="685800">
                <a:buClrTx/>
                <a:defRPr/>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16505969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04787"/>
            <a:ext cx="8229600" cy="871538"/>
          </a:xfrm>
        </p:spPr>
        <p:txBody>
          <a:bodyPr anchor="ctr"/>
          <a:lstStyle>
            <a:lvl1pPr algn="l">
              <a:buNone/>
              <a:defRPr sz="2700" b="0"/>
            </a:lvl1pPr>
            <a:extLst/>
          </a:lstStyle>
          <a:p>
            <a:r>
              <a:rPr lang="en-US"/>
              <a:t>Click to edit Master title style</a:t>
            </a:r>
          </a:p>
        </p:txBody>
      </p:sp>
      <p:sp>
        <p:nvSpPr>
          <p:cNvPr id="3" name="Text Placeholder 2"/>
          <p:cNvSpPr>
            <a:spLocks noGrp="1"/>
          </p:cNvSpPr>
          <p:nvPr>
            <p:ph type="body" idx="2"/>
          </p:nvPr>
        </p:nvSpPr>
        <p:spPr>
          <a:xfrm>
            <a:off x="685800" y="1076325"/>
            <a:ext cx="2514600" cy="3429000"/>
          </a:xfrm>
        </p:spPr>
        <p:txBody>
          <a:bodyPr/>
          <a:lstStyle>
            <a:lvl1pPr marL="41148" indent="0">
              <a:buNone/>
              <a:defRPr sz="1350"/>
            </a:lvl1pPr>
            <a:lvl2pPr>
              <a:buNone/>
              <a:defRPr sz="900"/>
            </a:lvl2pPr>
            <a:lvl3pPr>
              <a:buNone/>
              <a:defRPr sz="750"/>
            </a:lvl3pPr>
            <a:lvl4pPr>
              <a:buNone/>
              <a:defRPr sz="675"/>
            </a:lvl4pPr>
            <a:lvl5pPr>
              <a:buNone/>
              <a:defRPr sz="675"/>
            </a:lvl5pPr>
            <a:extLst/>
          </a:lstStyle>
          <a:p>
            <a:pPr lvl="0"/>
            <a:r>
              <a:rPr lang="en-US"/>
              <a:t>Click to edit Master text styles</a:t>
            </a:r>
          </a:p>
        </p:txBody>
      </p:sp>
      <p:sp>
        <p:nvSpPr>
          <p:cNvPr id="4" name="Content Placeholder 3"/>
          <p:cNvSpPr>
            <a:spLocks noGrp="1"/>
          </p:cNvSpPr>
          <p:nvPr>
            <p:ph sz="half" idx="1"/>
          </p:nvPr>
        </p:nvSpPr>
        <p:spPr>
          <a:xfrm>
            <a:off x="3429000" y="1076325"/>
            <a:ext cx="5486400" cy="3429000"/>
          </a:xfrm>
        </p:spPr>
        <p:txBody>
          <a:bodyPr/>
          <a:lstStyle>
            <a:lvl1pPr>
              <a:defRPr sz="2400"/>
            </a:lvl1pPr>
            <a:lvl2pPr>
              <a:defRPr sz="2100"/>
            </a:lvl2pPr>
            <a:lvl3pPr>
              <a:defRPr sz="1800"/>
            </a:lvl3pPr>
            <a:lvl4pPr>
              <a:defRPr sz="1500"/>
            </a:lvl4pPr>
            <a:lvl5pPr>
              <a:defRPr sz="15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6" name="Footer Placeholder 5"/>
          <p:cNvSpPr>
            <a:spLocks noGrp="1"/>
          </p:cNvSpPr>
          <p:nvPr>
            <p:ph type="ftr" sz="quarter" idx="11"/>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7" name="Slide Number Placeholder 6"/>
          <p:cNvSpPr>
            <a:spLocks noGrp="1"/>
          </p:cNvSpPr>
          <p:nvPr>
            <p:ph type="sldNum" sz="quarter" idx="12"/>
          </p:nvPr>
        </p:nvSpPr>
        <p:spPr/>
        <p:txBody>
          <a:bodyPr/>
          <a:lstStyle>
            <a:lvl1pPr>
              <a:defRPr/>
            </a:lvl1pPr>
          </a:lstStyle>
          <a:p>
            <a:pPr defTabSz="685800">
              <a:buClrTx/>
              <a:defRPr/>
            </a:pPr>
            <a:fld id="{0EBAC957-38E0-4FF0-B3AC-1B289EE3013C}" type="slidenum">
              <a:rPr lang="en-US" altLang="en-US" kern="1200" smtClean="0">
                <a:solidFill>
                  <a:srgbClr val="DBF5F9"/>
                </a:solidFill>
                <a:latin typeface="Corbel"/>
                <a:ea typeface="+mn-ea"/>
                <a:cs typeface="+mn-cs"/>
              </a:rPr>
              <a:pPr defTabSz="685800">
                <a:buClrTx/>
                <a:defRPr/>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26719612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1" y="0"/>
            <a:ext cx="8777288" cy="1408510"/>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cxnSp>
        <p:nvCxnSpPr>
          <p:cNvPr id="6" name="Straight Connector 5"/>
          <p:cNvCxnSpPr/>
          <p:nvPr/>
        </p:nvCxnSpPr>
        <p:spPr>
          <a:xfrm flipV="1">
            <a:off x="363538" y="1413272"/>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31821" y="898328"/>
            <a:ext cx="98822" cy="128587"/>
            <a:chOff x="6668087" y="1297746"/>
            <a:chExt cx="161840" cy="156602"/>
          </a:xfrm>
        </p:grpSpPr>
        <p:cxnSp>
          <p:nvCxnSpPr>
            <p:cNvPr id="8" name="Straight Connector 7"/>
            <p:cNvCxnSpPr/>
            <p:nvPr/>
          </p:nvCxnSpPr>
          <p:spPr>
            <a:xfrm rot="16200000">
              <a:off x="6663593" y="12558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548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84221" y="1012628"/>
            <a:ext cx="98822" cy="128587"/>
            <a:chOff x="6668087" y="1297746"/>
            <a:chExt cx="161840" cy="156602"/>
          </a:xfrm>
        </p:grpSpPr>
        <p:cxnSp>
          <p:nvCxnSpPr>
            <p:cNvPr id="12" name="Straight Connector 11"/>
            <p:cNvCxnSpPr/>
            <p:nvPr/>
          </p:nvCxnSpPr>
          <p:spPr>
            <a:xfrm rot="16200000">
              <a:off x="6663593" y="12558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548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36559" y="1090018"/>
            <a:ext cx="98822" cy="128588"/>
            <a:chOff x="6668087" y="1297746"/>
            <a:chExt cx="161840" cy="156602"/>
          </a:xfrm>
        </p:grpSpPr>
        <p:cxnSp>
          <p:nvCxnSpPr>
            <p:cNvPr id="16" name="Straight Connector 15"/>
            <p:cNvCxnSpPr/>
            <p:nvPr/>
          </p:nvCxnSpPr>
          <p:spPr>
            <a:xfrm rot="16200000">
              <a:off x="6663592" y="1255839"/>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54865"/>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330939"/>
            <a:ext cx="6858000" cy="526312"/>
          </a:xfrm>
        </p:spPr>
        <p:txBody>
          <a:bodyPr anchor="b"/>
          <a:lstStyle>
            <a:lvl1pPr algn="l">
              <a:buNone/>
              <a:defRPr sz="1575" b="0"/>
            </a:lvl1pPr>
            <a:extLst/>
          </a:lstStyle>
          <a:p>
            <a:r>
              <a:rPr lang="en-US"/>
              <a:t>Click to edit Master title style</a:t>
            </a:r>
          </a:p>
        </p:txBody>
      </p:sp>
      <p:sp>
        <p:nvSpPr>
          <p:cNvPr id="3" name="Picture Placeholder 2"/>
          <p:cNvSpPr>
            <a:spLocks noGrp="1"/>
          </p:cNvSpPr>
          <p:nvPr>
            <p:ph type="pic" idx="1"/>
          </p:nvPr>
        </p:nvSpPr>
        <p:spPr>
          <a:xfrm>
            <a:off x="368032" y="1420336"/>
            <a:ext cx="8778240" cy="3720108"/>
          </a:xfrm>
          <a:solidFill>
            <a:schemeClr val="bg2"/>
          </a:solidFill>
        </p:spPr>
        <p:txBody>
          <a:bodyPr>
            <a:normAutofit/>
          </a:bodyPr>
          <a:lstStyle>
            <a:lvl1pPr marL="0" indent="0">
              <a:buNone/>
              <a:defRPr sz="2400"/>
            </a:lvl1pPr>
            <a:extLst/>
          </a:lstStyle>
          <a:p>
            <a:pPr lvl="0"/>
            <a:r>
              <a:rPr lang="en-US" noProof="0" dirty="0"/>
              <a:t>Click icon to add picture</a:t>
            </a:r>
          </a:p>
        </p:txBody>
      </p:sp>
      <p:sp>
        <p:nvSpPr>
          <p:cNvPr id="4" name="Text Placeholder 3"/>
          <p:cNvSpPr>
            <a:spLocks noGrp="1"/>
          </p:cNvSpPr>
          <p:nvPr>
            <p:ph type="body" sz="half" idx="2"/>
          </p:nvPr>
        </p:nvSpPr>
        <p:spPr bwMode="grayWhite">
          <a:xfrm>
            <a:off x="914400" y="862608"/>
            <a:ext cx="6858000" cy="514350"/>
          </a:xfrm>
        </p:spPr>
        <p:txBody>
          <a:bodyPr/>
          <a:lstStyle>
            <a:lvl1pPr marL="20574" indent="0">
              <a:spcBef>
                <a:spcPts val="0"/>
              </a:spcBef>
              <a:buNone/>
              <a:defRPr sz="1050">
                <a:solidFill>
                  <a:srgbClr val="FFFFFF"/>
                </a:solidFill>
              </a:defRPr>
            </a:lvl1pPr>
            <a:lvl2pPr>
              <a:defRPr sz="900"/>
            </a:lvl2pPr>
            <a:lvl3pPr>
              <a:defRPr sz="750"/>
            </a:lvl3pPr>
            <a:lvl4pPr>
              <a:defRPr sz="675"/>
            </a:lvl4pPr>
            <a:lvl5pPr>
              <a:defRPr sz="675"/>
            </a:lvl5pPr>
            <a:extLst/>
          </a:lstStyle>
          <a:p>
            <a:pPr lvl="0"/>
            <a:r>
              <a:rPr lang="en-US"/>
              <a:t>Click to edit Master text styles</a:t>
            </a:r>
          </a:p>
        </p:txBody>
      </p:sp>
      <p:sp>
        <p:nvSpPr>
          <p:cNvPr id="19" name="Date Placeholder 4"/>
          <p:cNvSpPr>
            <a:spLocks noGrp="1"/>
          </p:cNvSpPr>
          <p:nvPr>
            <p:ph type="dt" sz="half" idx="10"/>
          </p:nvPr>
        </p:nvSpPr>
        <p:spPr>
          <a:xfrm>
            <a:off x="6477000" y="41673"/>
            <a:ext cx="2133600" cy="273844"/>
          </a:xfrm>
        </p:spPr>
        <p:txBody>
          <a:bodyPr/>
          <a:lstStyle>
            <a:lvl1pPr>
              <a:defRPr/>
            </a:lvl1pPr>
            <a:extLst/>
          </a:lstStyle>
          <a:p>
            <a:pPr defTabSz="685800">
              <a:buClrTx/>
              <a:defRPr/>
            </a:pPr>
            <a:endParaRPr lang="en-US" kern="1200" dirty="0">
              <a:solidFill>
                <a:prstClr val="white"/>
              </a:solidFill>
              <a:ea typeface="+mn-ea"/>
              <a:cs typeface="+mn-cs"/>
            </a:endParaRPr>
          </a:p>
        </p:txBody>
      </p:sp>
      <p:sp>
        <p:nvSpPr>
          <p:cNvPr id="20" name="Footer Placeholder 5"/>
          <p:cNvSpPr>
            <a:spLocks noGrp="1"/>
          </p:cNvSpPr>
          <p:nvPr>
            <p:ph type="ftr" sz="quarter" idx="11"/>
          </p:nvPr>
        </p:nvSpPr>
        <p:spPr>
          <a:xfrm>
            <a:off x="914400" y="41673"/>
            <a:ext cx="5562600" cy="273844"/>
          </a:xfrm>
        </p:spPr>
        <p:txBody>
          <a:bodyPr/>
          <a:lstStyle>
            <a:lvl1pPr>
              <a:defRPr>
                <a:solidFill>
                  <a:schemeClr val="tx1"/>
                </a:solidFill>
              </a:defRPr>
            </a:lvl1pPr>
            <a:extLst/>
          </a:lstStyle>
          <a:p>
            <a:pPr defTabSz="685800">
              <a:buClrTx/>
              <a:defRPr/>
            </a:pPr>
            <a:endParaRPr lang="en-US" kern="1200" dirty="0">
              <a:solidFill>
                <a:prstClr val="white"/>
              </a:solidFill>
              <a:ea typeface="+mn-ea"/>
              <a:cs typeface="+mn-cs"/>
            </a:endParaRPr>
          </a:p>
        </p:txBody>
      </p:sp>
      <p:sp>
        <p:nvSpPr>
          <p:cNvPr id="21" name="Slide Number Placeholder 6"/>
          <p:cNvSpPr>
            <a:spLocks noGrp="1"/>
          </p:cNvSpPr>
          <p:nvPr>
            <p:ph type="sldNum" sz="quarter" idx="12"/>
          </p:nvPr>
        </p:nvSpPr>
        <p:spPr>
          <a:xfrm>
            <a:off x="8610600" y="41673"/>
            <a:ext cx="457200" cy="273844"/>
          </a:xfrm>
        </p:spPr>
        <p:txBody>
          <a:bodyPr/>
          <a:lstStyle>
            <a:lvl1pPr>
              <a:defRPr/>
            </a:lvl1pPr>
          </a:lstStyle>
          <a:p>
            <a:pPr defTabSz="685800">
              <a:buClrTx/>
              <a:defRPr/>
            </a:pPr>
            <a:fld id="{E14B0975-19D9-4360-B730-3F26904C0AB0}" type="slidenum">
              <a:rPr lang="en-US" altLang="en-US" kern="1200" smtClean="0">
                <a:solidFill>
                  <a:srgbClr val="DBF5F9"/>
                </a:solidFill>
                <a:latin typeface="Corbel"/>
                <a:ea typeface="+mn-ea"/>
                <a:cs typeface="+mn-cs"/>
              </a:rPr>
              <a:pPr defTabSz="685800">
                <a:buClrTx/>
                <a:defRPr/>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3040574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5" name="Footer Placeholder 4"/>
          <p:cNvSpPr>
            <a:spLocks noGrp="1"/>
          </p:cNvSpPr>
          <p:nvPr>
            <p:ph type="ftr" sz="quarter" idx="11"/>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a:buClrTx/>
              <a:defRPr/>
            </a:pPr>
            <a:fld id="{A9EA9C4A-32D2-4BD7-A891-A448777BF6FD}" type="slidenum">
              <a:rPr lang="en-US" altLang="en-US" kern="1200" smtClean="0">
                <a:solidFill>
                  <a:srgbClr val="DBF5F9"/>
                </a:solidFill>
                <a:latin typeface="Corbel"/>
                <a:ea typeface="+mn-ea"/>
                <a:cs typeface="+mn-cs"/>
              </a:rPr>
              <a:pPr defTabSz="685800">
                <a:buClrTx/>
                <a:defRPr/>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5335098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1981200" cy="43886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600" y="205980"/>
            <a:ext cx="58674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5" name="Footer Placeholder 4"/>
          <p:cNvSpPr>
            <a:spLocks noGrp="1"/>
          </p:cNvSpPr>
          <p:nvPr>
            <p:ph type="ftr" sz="quarter" idx="11"/>
          </p:nvPr>
        </p:nvSpPr>
        <p:spPr/>
        <p:txBody>
          <a:bodyPr/>
          <a:lstStyle>
            <a:lvl1pPr>
              <a:defRPr/>
            </a:lvl1pPr>
            <a:extLst/>
          </a:lstStyle>
          <a:p>
            <a:pPr defTabSz="685800">
              <a:buClrTx/>
              <a:defRPr/>
            </a:pPr>
            <a:endParaRPr lang="en-US" kern="1200" dirty="0">
              <a:solidFill>
                <a:srgbClr val="DBF5F9"/>
              </a:solidFill>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a:buClrTx/>
              <a:defRPr/>
            </a:pPr>
            <a:fld id="{72099515-B54A-4EF1-B484-3E8DC148CD4D}" type="slidenum">
              <a:rPr lang="en-US" altLang="en-US" kern="1200" smtClean="0">
                <a:solidFill>
                  <a:srgbClr val="DBF5F9"/>
                </a:solidFill>
                <a:latin typeface="Corbel"/>
                <a:ea typeface="+mn-ea"/>
                <a:cs typeface="+mn-cs"/>
              </a:rPr>
              <a:pPr defTabSz="685800">
                <a:buClrTx/>
                <a:defRPr/>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4675972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1"/>
            <a:ext cx="7431088" cy="4599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sldNum" sz="quarter" idx="10"/>
          </p:nvPr>
        </p:nvSpPr>
        <p:spPr/>
        <p:txBody>
          <a:bodyPr/>
          <a:lstStyle>
            <a:lvl1pPr>
              <a:defRPr/>
            </a:lvl1pPr>
          </a:lstStyle>
          <a:p>
            <a:pPr defTabSz="685800">
              <a:buClrTx/>
              <a:defRPr/>
            </a:pPr>
            <a:fld id="{63647D67-FF35-4FE8-8E52-60B6B6D740AF}" type="slidenum">
              <a:rPr lang="en-US" altLang="en-US" kern="1200" smtClean="0">
                <a:solidFill>
                  <a:srgbClr val="DBF5F9"/>
                </a:solidFill>
                <a:latin typeface="Corbel"/>
                <a:ea typeface="+mn-ea"/>
                <a:cs typeface="+mn-cs"/>
              </a:rPr>
              <a:pPr defTabSz="685800">
                <a:buClrTx/>
                <a:defRPr/>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690165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6"/>
        <p:cNvGrpSpPr/>
        <p:nvPr/>
      </p:nvGrpSpPr>
      <p:grpSpPr>
        <a:xfrm>
          <a:off x="0" y="0"/>
          <a:ext cx="0" cy="0"/>
          <a:chOff x="0" y="0"/>
          <a:chExt cx="0" cy="0"/>
        </a:xfrm>
      </p:grpSpPr>
      <p:sp>
        <p:nvSpPr>
          <p:cNvPr id="57" name="Google Shape;57;p10"/>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8" name="Google Shape;58;p10"/>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59" name="Google Shape;59;p10"/>
          <p:cNvSpPr txBox="1">
            <a:spLocks noGrp="1"/>
          </p:cNvSpPr>
          <p:nvPr>
            <p:ph type="title"/>
          </p:nvPr>
        </p:nvSpPr>
        <p:spPr>
          <a:xfrm>
            <a:off x="841000" y="969700"/>
            <a:ext cx="4801500" cy="4095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0" name="Google Shape;60;p10"/>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79074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1" y="0"/>
            <a:ext cx="7419975" cy="857250"/>
          </a:xfrm>
        </p:spPr>
        <p:txBody>
          <a:bodyPr/>
          <a:lstStyle/>
          <a:p>
            <a:r>
              <a:rPr lang="en-US"/>
              <a:t>Click to edit Master title style</a:t>
            </a:r>
          </a:p>
        </p:txBody>
      </p:sp>
      <p:sp>
        <p:nvSpPr>
          <p:cNvPr id="3" name="Table Placeholder 2"/>
          <p:cNvSpPr>
            <a:spLocks noGrp="1"/>
          </p:cNvSpPr>
          <p:nvPr>
            <p:ph type="tbl" idx="1"/>
          </p:nvPr>
        </p:nvSpPr>
        <p:spPr>
          <a:xfrm>
            <a:off x="1524000" y="1314451"/>
            <a:ext cx="7431088" cy="3284935"/>
          </a:xfrm>
        </p:spPr>
        <p:txBody>
          <a:bodyPr>
            <a:normAutofit/>
          </a:bodyPr>
          <a:lstStyle/>
          <a:p>
            <a:pPr lvl="0"/>
            <a:endParaRPr lang="en-US" noProof="0" dirty="0"/>
          </a:p>
        </p:txBody>
      </p:sp>
      <p:sp>
        <p:nvSpPr>
          <p:cNvPr id="4" name="Rectangle 4"/>
          <p:cNvSpPr>
            <a:spLocks noGrp="1" noChangeArrowheads="1"/>
          </p:cNvSpPr>
          <p:nvPr>
            <p:ph type="sldNum" sz="quarter" idx="10"/>
          </p:nvPr>
        </p:nvSpPr>
        <p:spPr/>
        <p:txBody>
          <a:bodyPr/>
          <a:lstStyle>
            <a:lvl1pPr>
              <a:defRPr/>
            </a:lvl1pPr>
          </a:lstStyle>
          <a:p>
            <a:pPr defTabSz="685800">
              <a:buClrTx/>
              <a:defRPr/>
            </a:pPr>
            <a:fld id="{A4165204-E27F-49E7-B815-9C371086279C}" type="slidenum">
              <a:rPr lang="en-US" altLang="en-US" kern="1200" smtClean="0">
                <a:solidFill>
                  <a:srgbClr val="DBF5F9"/>
                </a:solidFill>
                <a:latin typeface="Corbel"/>
                <a:ea typeface="+mn-ea"/>
                <a:cs typeface="+mn-cs"/>
              </a:rPr>
              <a:pPr defTabSz="685800">
                <a:buClrTx/>
                <a:defRPr/>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14831669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565105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77475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888568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551849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788739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764340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810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6182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15190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741100"/>
            <a:ext cx="5185200" cy="474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1pPr>
            <a:lvl2pPr lvl="1">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2pPr>
            <a:lvl3pPr lvl="2">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3pPr>
            <a:lvl4pPr lvl="3">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4pPr>
            <a:lvl5pPr lvl="4">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5pPr>
            <a:lvl6pPr lvl="5">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6pPr>
            <a:lvl7pPr lvl="6">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7pPr>
            <a:lvl8pPr lvl="7">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8pPr>
            <a:lvl9pPr lvl="8">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57200" y="1352550"/>
            <a:ext cx="5185200" cy="22557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1"/>
              </a:buClr>
              <a:buSzPts val="2000"/>
              <a:buFont typeface="Karla"/>
              <a:buChar char="▸"/>
              <a:defRPr sz="2000">
                <a:solidFill>
                  <a:schemeClr val="dk1"/>
                </a:solidFill>
                <a:latin typeface="Karla"/>
                <a:ea typeface="Karla"/>
                <a:cs typeface="Karla"/>
                <a:sym typeface="Karla"/>
              </a:defRPr>
            </a:lvl1pPr>
            <a:lvl2pPr marL="914400" lvl="1"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2pPr>
            <a:lvl3pPr marL="1371600" lvl="2"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3pPr>
            <a:lvl4pPr marL="1828800" lvl="3"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4pPr>
            <a:lvl5pPr marL="2286000" lvl="4"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5pPr>
            <a:lvl6pPr marL="2743200" lvl="5"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6pPr>
            <a:lvl7pPr marL="3200400" lvl="6"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7pPr>
            <a:lvl8pPr marL="3657600" lvl="7"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8pPr>
            <a:lvl9pPr marL="4114800" lvl="8"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8543227"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b="1">
                <a:solidFill>
                  <a:schemeClr val="lt1"/>
                </a:solidFill>
                <a:latin typeface="Montserrat"/>
                <a:ea typeface="Montserrat"/>
                <a:cs typeface="Montserrat"/>
                <a:sym typeface="Montserrat"/>
              </a:defRPr>
            </a:lvl1pPr>
            <a:lvl2pPr lvl="1" algn="r">
              <a:buNone/>
              <a:defRPr sz="1300" b="1">
                <a:solidFill>
                  <a:schemeClr val="lt1"/>
                </a:solidFill>
                <a:latin typeface="Montserrat"/>
                <a:ea typeface="Montserrat"/>
                <a:cs typeface="Montserrat"/>
                <a:sym typeface="Montserrat"/>
              </a:defRPr>
            </a:lvl2pPr>
            <a:lvl3pPr lvl="2" algn="r">
              <a:buNone/>
              <a:defRPr sz="1300" b="1">
                <a:solidFill>
                  <a:schemeClr val="lt1"/>
                </a:solidFill>
                <a:latin typeface="Montserrat"/>
                <a:ea typeface="Montserrat"/>
                <a:cs typeface="Montserrat"/>
                <a:sym typeface="Montserrat"/>
              </a:defRPr>
            </a:lvl3pPr>
            <a:lvl4pPr lvl="3" algn="r">
              <a:buNone/>
              <a:defRPr sz="1300" b="1">
                <a:solidFill>
                  <a:schemeClr val="lt1"/>
                </a:solidFill>
                <a:latin typeface="Montserrat"/>
                <a:ea typeface="Montserrat"/>
                <a:cs typeface="Montserrat"/>
                <a:sym typeface="Montserrat"/>
              </a:defRPr>
            </a:lvl4pPr>
            <a:lvl5pPr lvl="4" algn="r">
              <a:buNone/>
              <a:defRPr sz="1300" b="1">
                <a:solidFill>
                  <a:schemeClr val="lt1"/>
                </a:solidFill>
                <a:latin typeface="Montserrat"/>
                <a:ea typeface="Montserrat"/>
                <a:cs typeface="Montserrat"/>
                <a:sym typeface="Montserrat"/>
              </a:defRPr>
            </a:lvl5pPr>
            <a:lvl6pPr lvl="5" algn="r">
              <a:buNone/>
              <a:defRPr sz="1300" b="1">
                <a:solidFill>
                  <a:schemeClr val="lt1"/>
                </a:solidFill>
                <a:latin typeface="Montserrat"/>
                <a:ea typeface="Montserrat"/>
                <a:cs typeface="Montserrat"/>
                <a:sym typeface="Montserrat"/>
              </a:defRPr>
            </a:lvl6pPr>
            <a:lvl7pPr lvl="6" algn="r">
              <a:buNone/>
              <a:defRPr sz="1300" b="1">
                <a:solidFill>
                  <a:schemeClr val="lt1"/>
                </a:solidFill>
                <a:latin typeface="Montserrat"/>
                <a:ea typeface="Montserrat"/>
                <a:cs typeface="Montserrat"/>
                <a:sym typeface="Montserrat"/>
              </a:defRPr>
            </a:lvl7pPr>
            <a:lvl8pPr lvl="7" algn="r">
              <a:buNone/>
              <a:defRPr sz="1300" b="1">
                <a:solidFill>
                  <a:schemeClr val="lt1"/>
                </a:solidFill>
                <a:latin typeface="Montserrat"/>
                <a:ea typeface="Montserrat"/>
                <a:cs typeface="Montserrat"/>
                <a:sym typeface="Montserrat"/>
              </a:defRPr>
            </a:lvl8pPr>
            <a:lvl9pPr lvl="8" algn="r">
              <a:buNone/>
              <a:defRPr sz="1300" b="1">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22720601"/>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6994361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8E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endParaRPr lang="en-US" kern="1200" dirty="0">
              <a:solidFill>
                <a:prstClr val="white">
                  <a:tint val="75000"/>
                </a:prstClr>
              </a:solidFill>
              <a:latin typeface="Maiandra GD"/>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dirty="0">
              <a:solidFill>
                <a:prstClr val="white">
                  <a:tint val="75000"/>
                </a:prstClr>
              </a:solidFill>
              <a:latin typeface="Maiandra GD"/>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16EFEBED-77D3-4B6E-B035-8F5D5D62742F}" type="slidenum">
              <a:rPr lang="en-US" kern="1200" smtClean="0">
                <a:solidFill>
                  <a:prstClr val="white">
                    <a:tint val="75000"/>
                  </a:prstClr>
                </a:solidFill>
                <a:latin typeface="Maiandra GD"/>
                <a:ea typeface="+mn-ea"/>
                <a:cs typeface="+mn-cs"/>
              </a:rPr>
              <a:pPr defTabSz="685800">
                <a:buClrTx/>
              </a:pPr>
              <a:t>‹#›</a:t>
            </a:fld>
            <a:endParaRPr lang="en-US" kern="1200" dirty="0">
              <a:solidFill>
                <a:prstClr val="white">
                  <a:tint val="75000"/>
                </a:prstClr>
              </a:solidFill>
              <a:latin typeface="Maiandra GD"/>
              <a:ea typeface="+mn-ea"/>
              <a:cs typeface="+mn-cs"/>
            </a:endParaRPr>
          </a:p>
        </p:txBody>
      </p:sp>
    </p:spTree>
    <p:extLst>
      <p:ext uri="{BB962C8B-B14F-4D97-AF65-F5344CB8AC3E}">
        <p14:creationId xmlns:p14="http://schemas.microsoft.com/office/powerpoint/2010/main" val="47337069"/>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iming>
    <p:tnLst>
      <p:par>
        <p:cTn id="1" dur="indefinite" restart="never" nodeType="tmRoot"/>
      </p:par>
    </p:tnLst>
  </p:timing>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4844839"/>
            <a:ext cx="1854203" cy="273844"/>
          </a:xfrm>
          <a:prstGeom prst="rect">
            <a:avLst/>
          </a:prstGeom>
        </p:spPr>
        <p:txBody>
          <a:bodyPr vert="horz" lIns="91440" tIns="45720" rIns="91440" bIns="45720" rtlCol="0" anchor="ctr"/>
          <a:lstStyle>
            <a:lvl1pPr algn="l">
              <a:defRPr sz="675">
                <a:solidFill>
                  <a:srgbClr val="FFFFFF"/>
                </a:solidFill>
              </a:defRPr>
            </a:lvl1pPr>
          </a:lstStyle>
          <a:p>
            <a:pPr defTabSz="685800">
              <a:buClrTx/>
              <a:defRPr/>
            </a:pPr>
            <a:endParaRPr lang="en-US" kern="1200" dirty="0">
              <a:latin typeface="Calibri" panose="020F0502020204030204"/>
              <a:ea typeface="+mn-ea"/>
              <a:cs typeface="+mn-cs"/>
            </a:endParaRPr>
          </a:p>
        </p:txBody>
      </p:sp>
      <p:sp>
        <p:nvSpPr>
          <p:cNvPr id="5" name="Footer Placeholder 4"/>
          <p:cNvSpPr>
            <a:spLocks noGrp="1"/>
          </p:cNvSpPr>
          <p:nvPr>
            <p:ph type="ftr" sz="quarter" idx="3"/>
          </p:nvPr>
        </p:nvSpPr>
        <p:spPr>
          <a:xfrm>
            <a:off x="2764639" y="4844839"/>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pPr defTabSz="685800">
              <a:buClrTx/>
              <a:defRPr/>
            </a:pPr>
            <a:endParaRPr lang="en-US" kern="1200" dirty="0">
              <a:latin typeface="Calibri" panose="020F0502020204030204"/>
              <a:ea typeface="+mn-ea"/>
              <a:cs typeface="+mn-cs"/>
            </a:endParaRPr>
          </a:p>
        </p:txBody>
      </p:sp>
      <p:sp>
        <p:nvSpPr>
          <p:cNvPr id="6" name="Slide Number Placeholder 5"/>
          <p:cNvSpPr>
            <a:spLocks noGrp="1"/>
          </p:cNvSpPr>
          <p:nvPr>
            <p:ph type="sldNum" sz="quarter" idx="4"/>
          </p:nvPr>
        </p:nvSpPr>
        <p:spPr>
          <a:xfrm>
            <a:off x="7425344" y="4844839"/>
            <a:ext cx="984019" cy="273844"/>
          </a:xfrm>
          <a:prstGeom prst="rect">
            <a:avLst/>
          </a:prstGeom>
        </p:spPr>
        <p:txBody>
          <a:bodyPr vert="horz" lIns="91440" tIns="45720" rIns="91440" bIns="45720" rtlCol="0" anchor="ctr"/>
          <a:lstStyle>
            <a:lvl1pPr algn="r">
              <a:defRPr sz="788">
                <a:solidFill>
                  <a:srgbClr val="FFFFFF"/>
                </a:solidFill>
              </a:defRPr>
            </a:lvl1pPr>
          </a:lstStyle>
          <a:p>
            <a:pPr defTabSz="685800">
              <a:buClrTx/>
              <a:defRPr/>
            </a:pPr>
            <a:fld id="{40FED935-FACE-4B76-BA03-6CF50C638EF1}" type="slidenum">
              <a:rPr lang="en-US" altLang="en-US" kern="1200" smtClean="0">
                <a:latin typeface="Calibri" panose="020F0502020204030204"/>
                <a:ea typeface="+mn-ea"/>
                <a:cs typeface="+mn-cs"/>
              </a:rPr>
              <a:pPr defTabSz="685800">
                <a:buClrTx/>
                <a:defRPr/>
              </a:pPr>
              <a:t>‹#›</a:t>
            </a:fld>
            <a:endParaRPr lang="en-US" altLang="en-US" kern="1200" dirty="0">
              <a:latin typeface="Calibri" panose="020F0502020204030204"/>
              <a:ea typeface="+mn-ea"/>
              <a:cs typeface="+mn-cs"/>
            </a:endParaRPr>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55357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sldNum="0"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64999">
              <a:srgbClr val="000000"/>
            </a:gs>
            <a:gs pos="100000">
              <a:srgbClr val="179ADF"/>
            </a:gs>
          </a:gsLst>
          <a:lin ang="5400000"/>
        </a:gradFill>
        <a:effectLst/>
      </p:bgPr>
    </p:bg>
    <p:spTree>
      <p:nvGrpSpPr>
        <p:cNvPr id="1" name=""/>
        <p:cNvGrpSpPr/>
        <p:nvPr/>
      </p:nvGrpSpPr>
      <p:grpSpPr>
        <a:xfrm>
          <a:off x="0" y="0"/>
          <a:ext cx="0" cy="0"/>
          <a:chOff x="0" y="0"/>
          <a:chExt cx="0" cy="0"/>
        </a:xfrm>
      </p:grpSpPr>
      <p:sp>
        <p:nvSpPr>
          <p:cNvPr id="7" name="Rectangle 6"/>
          <p:cNvSpPr/>
          <p:nvPr/>
        </p:nvSpPr>
        <p:spPr>
          <a:xfrm>
            <a:off x="1" y="1"/>
            <a:ext cx="365125" cy="5141119"/>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8" name="Rectangle 7"/>
          <p:cNvSpPr/>
          <p:nvPr/>
        </p:nvSpPr>
        <p:spPr>
          <a:xfrm>
            <a:off x="255589" y="3784999"/>
            <a:ext cx="73025" cy="1269206"/>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9" name="Rectangle 8"/>
          <p:cNvSpPr/>
          <p:nvPr/>
        </p:nvSpPr>
        <p:spPr>
          <a:xfrm>
            <a:off x="255589" y="3598069"/>
            <a:ext cx="73025" cy="17145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0" name="Rectangle 9"/>
          <p:cNvSpPr/>
          <p:nvPr/>
        </p:nvSpPr>
        <p:spPr>
          <a:xfrm>
            <a:off x="255589" y="3477816"/>
            <a:ext cx="73025" cy="103584"/>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1" name="Rectangle 10"/>
          <p:cNvSpPr/>
          <p:nvPr/>
        </p:nvSpPr>
        <p:spPr>
          <a:xfrm>
            <a:off x="255589" y="3406379"/>
            <a:ext cx="73025" cy="55959"/>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2" name="Rectangle 11"/>
          <p:cNvSpPr/>
          <p:nvPr/>
        </p:nvSpPr>
        <p:spPr>
          <a:xfrm>
            <a:off x="309564" y="510780"/>
            <a:ext cx="46037" cy="273844"/>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5" name="Rectangle 14"/>
          <p:cNvSpPr/>
          <p:nvPr/>
        </p:nvSpPr>
        <p:spPr>
          <a:xfrm>
            <a:off x="268289" y="510780"/>
            <a:ext cx="28575" cy="273844"/>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6" name="Rectangle 15"/>
          <p:cNvSpPr/>
          <p:nvPr/>
        </p:nvSpPr>
        <p:spPr>
          <a:xfrm>
            <a:off x="249239" y="510780"/>
            <a:ext cx="9525" cy="273844"/>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7" name="Rectangle 16"/>
          <p:cNvSpPr/>
          <p:nvPr/>
        </p:nvSpPr>
        <p:spPr>
          <a:xfrm>
            <a:off x="222250" y="510780"/>
            <a:ext cx="7938" cy="273844"/>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22" name="Title Placeholder 21"/>
          <p:cNvSpPr>
            <a:spLocks noGrp="1"/>
          </p:cNvSpPr>
          <p:nvPr>
            <p:ph type="title"/>
          </p:nvPr>
        </p:nvSpPr>
        <p:spPr>
          <a:xfrm>
            <a:off x="914400" y="384572"/>
            <a:ext cx="7772400" cy="685800"/>
          </a:xfrm>
          <a:prstGeom prst="rect">
            <a:avLst/>
          </a:prstGeom>
        </p:spPr>
        <p:txBody>
          <a:bodyPr vert="horz" anchor="t">
            <a:noAutofit/>
          </a:bodyPr>
          <a:lstStyle/>
          <a:p>
            <a:r>
              <a:rPr lang="en-US" smtClean="0"/>
              <a:t>Click to edit Master title style</a:t>
            </a:r>
            <a:endParaRPr lang="en-US"/>
          </a:p>
        </p:txBody>
      </p:sp>
      <p:sp>
        <p:nvSpPr>
          <p:cNvPr id="2060" name="Text Placeholder 12"/>
          <p:cNvSpPr>
            <a:spLocks noGrp="1"/>
          </p:cNvSpPr>
          <p:nvPr>
            <p:ph type="body" idx="1"/>
          </p:nvPr>
        </p:nvSpPr>
        <p:spPr bwMode="auto">
          <a:xfrm>
            <a:off x="914400" y="1338263"/>
            <a:ext cx="7772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477000" y="4812507"/>
            <a:ext cx="2133600" cy="273844"/>
          </a:xfrm>
          <a:prstGeom prst="rect">
            <a:avLst/>
          </a:prstGeom>
        </p:spPr>
        <p:txBody>
          <a:bodyPr vert="horz" anchor="b"/>
          <a:lstStyle>
            <a:lvl1pPr algn="l" eaLnBrk="1" latinLnBrk="0" hangingPunct="1">
              <a:defRPr kumimoji="0" sz="825">
                <a:solidFill>
                  <a:schemeClr val="tx2"/>
                </a:solidFill>
                <a:latin typeface="Tahoma" charset="0"/>
              </a:defRPr>
            </a:lvl1pPr>
            <a:extLst/>
          </a:lstStyle>
          <a:p>
            <a:pPr defTabSz="685800">
              <a:buClrTx/>
              <a:defRPr/>
            </a:pPr>
            <a:endParaRPr lang="en-US" kern="1200" dirty="0">
              <a:solidFill>
                <a:srgbClr val="DBF5F9"/>
              </a:solidFill>
              <a:ea typeface="+mn-ea"/>
              <a:cs typeface="+mn-cs"/>
            </a:endParaRPr>
          </a:p>
        </p:txBody>
      </p:sp>
      <p:sp>
        <p:nvSpPr>
          <p:cNvPr id="3" name="Footer Placeholder 2"/>
          <p:cNvSpPr>
            <a:spLocks noGrp="1"/>
          </p:cNvSpPr>
          <p:nvPr>
            <p:ph type="ftr" sz="quarter" idx="3"/>
          </p:nvPr>
        </p:nvSpPr>
        <p:spPr>
          <a:xfrm>
            <a:off x="914400" y="4812507"/>
            <a:ext cx="5562600" cy="273844"/>
          </a:xfrm>
          <a:prstGeom prst="rect">
            <a:avLst/>
          </a:prstGeom>
        </p:spPr>
        <p:txBody>
          <a:bodyPr vert="horz" anchor="b"/>
          <a:lstStyle>
            <a:lvl1pPr algn="r" eaLnBrk="1" latinLnBrk="0" hangingPunct="1">
              <a:defRPr kumimoji="0" sz="825">
                <a:solidFill>
                  <a:schemeClr val="tx2"/>
                </a:solidFill>
                <a:latin typeface="Tahoma" charset="0"/>
              </a:defRPr>
            </a:lvl1pPr>
            <a:extLst/>
          </a:lstStyle>
          <a:p>
            <a:pPr defTabSz="685800">
              <a:buClrTx/>
              <a:defRPr/>
            </a:pPr>
            <a:endParaRPr lang="en-US" kern="1200" dirty="0">
              <a:solidFill>
                <a:srgbClr val="DBF5F9"/>
              </a:solidFill>
              <a:ea typeface="+mn-ea"/>
              <a:cs typeface="+mn-cs"/>
            </a:endParaRPr>
          </a:p>
        </p:txBody>
      </p:sp>
      <p:sp>
        <p:nvSpPr>
          <p:cNvPr id="23" name="Slide Number Placeholder 22"/>
          <p:cNvSpPr>
            <a:spLocks noGrp="1"/>
          </p:cNvSpPr>
          <p:nvPr>
            <p:ph type="sldNum" sz="quarter" idx="4"/>
          </p:nvPr>
        </p:nvSpPr>
        <p:spPr>
          <a:xfrm>
            <a:off x="8610600" y="4812507"/>
            <a:ext cx="457200" cy="273844"/>
          </a:xfrm>
          <a:prstGeom prst="rect">
            <a:avLst/>
          </a:prstGeom>
        </p:spPr>
        <p:txBody>
          <a:bodyPr vert="horz" wrap="square" lIns="91440" tIns="45720" rIns="91440" bIns="45720" numCol="1" anchor="b" anchorCtr="0" compatLnSpc="1">
            <a:prstTxWarp prst="textNoShape">
              <a:avLst/>
            </a:prstTxWarp>
          </a:bodyPr>
          <a:lstStyle>
            <a:lvl1pPr>
              <a:defRPr sz="900">
                <a:solidFill>
                  <a:schemeClr val="tx2"/>
                </a:solidFill>
              </a:defRPr>
            </a:lvl1pPr>
          </a:lstStyle>
          <a:p>
            <a:pPr defTabSz="685800">
              <a:buClrTx/>
            </a:pPr>
            <a:fld id="{D21AED49-DE96-4277-98C2-5AFCF956D042}" type="slidenum">
              <a:rPr lang="en-US" altLang="en-US" kern="1200" smtClean="0">
                <a:solidFill>
                  <a:srgbClr val="DBF5F9"/>
                </a:solidFill>
                <a:latin typeface="Corbel"/>
                <a:ea typeface="+mn-ea"/>
                <a:cs typeface="+mn-cs"/>
              </a:rPr>
              <a:pPr defTabSz="685800">
                <a:buClrTx/>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590580815"/>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Lst>
  <p:hf sldNum="0" hdr="0" ftr="0" dt="0"/>
  <p:txStyles>
    <p:titleStyle>
      <a:lvl1pPr algn="l" rtl="0" eaLnBrk="0" fontAlgn="base" hangingPunct="0">
        <a:spcBef>
          <a:spcPct val="0"/>
        </a:spcBef>
        <a:spcAft>
          <a:spcPct val="0"/>
        </a:spcAft>
        <a:defRPr sz="3000" kern="1200" spc="-75">
          <a:solidFill>
            <a:srgbClr val="CCFFFF"/>
          </a:solidFill>
          <a:latin typeface="+mj-lt"/>
          <a:ea typeface="+mj-ea"/>
          <a:cs typeface="+mj-cs"/>
        </a:defRPr>
      </a:lvl1pPr>
      <a:lvl2pPr algn="l" rtl="0" eaLnBrk="0" fontAlgn="base" hangingPunct="0">
        <a:spcBef>
          <a:spcPct val="0"/>
        </a:spcBef>
        <a:spcAft>
          <a:spcPct val="0"/>
        </a:spcAft>
        <a:defRPr sz="3000">
          <a:solidFill>
            <a:srgbClr val="CCFFFF"/>
          </a:solidFill>
          <a:latin typeface="Consolas" pitchFamily="49" charset="0"/>
        </a:defRPr>
      </a:lvl2pPr>
      <a:lvl3pPr algn="l" rtl="0" eaLnBrk="0" fontAlgn="base" hangingPunct="0">
        <a:spcBef>
          <a:spcPct val="0"/>
        </a:spcBef>
        <a:spcAft>
          <a:spcPct val="0"/>
        </a:spcAft>
        <a:defRPr sz="3000">
          <a:solidFill>
            <a:srgbClr val="CCFFFF"/>
          </a:solidFill>
          <a:latin typeface="Consolas" pitchFamily="49" charset="0"/>
        </a:defRPr>
      </a:lvl3pPr>
      <a:lvl4pPr algn="l" rtl="0" eaLnBrk="0" fontAlgn="base" hangingPunct="0">
        <a:spcBef>
          <a:spcPct val="0"/>
        </a:spcBef>
        <a:spcAft>
          <a:spcPct val="0"/>
        </a:spcAft>
        <a:defRPr sz="3000">
          <a:solidFill>
            <a:srgbClr val="CCFFFF"/>
          </a:solidFill>
          <a:latin typeface="Consolas" pitchFamily="49" charset="0"/>
        </a:defRPr>
      </a:lvl4pPr>
      <a:lvl5pPr algn="l" rtl="0" eaLnBrk="0" fontAlgn="base" hangingPunct="0">
        <a:spcBef>
          <a:spcPct val="0"/>
        </a:spcBef>
        <a:spcAft>
          <a:spcPct val="0"/>
        </a:spcAft>
        <a:defRPr sz="3000">
          <a:solidFill>
            <a:srgbClr val="CCFFFF"/>
          </a:solidFill>
          <a:latin typeface="Consolas" pitchFamily="49" charset="0"/>
        </a:defRPr>
      </a:lvl5pPr>
      <a:lvl6pPr marL="342900" algn="l" rtl="0" fontAlgn="base">
        <a:spcBef>
          <a:spcPct val="0"/>
        </a:spcBef>
        <a:spcAft>
          <a:spcPct val="0"/>
        </a:spcAft>
        <a:defRPr sz="3000">
          <a:solidFill>
            <a:srgbClr val="CCFFFF"/>
          </a:solidFill>
          <a:latin typeface="Consolas" pitchFamily="49" charset="0"/>
        </a:defRPr>
      </a:lvl6pPr>
      <a:lvl7pPr marL="685800" algn="l" rtl="0" fontAlgn="base">
        <a:spcBef>
          <a:spcPct val="0"/>
        </a:spcBef>
        <a:spcAft>
          <a:spcPct val="0"/>
        </a:spcAft>
        <a:defRPr sz="3000">
          <a:solidFill>
            <a:srgbClr val="CCFFFF"/>
          </a:solidFill>
          <a:latin typeface="Consolas" pitchFamily="49" charset="0"/>
        </a:defRPr>
      </a:lvl7pPr>
      <a:lvl8pPr marL="1028700" algn="l" rtl="0" fontAlgn="base">
        <a:spcBef>
          <a:spcPct val="0"/>
        </a:spcBef>
        <a:spcAft>
          <a:spcPct val="0"/>
        </a:spcAft>
        <a:defRPr sz="3000">
          <a:solidFill>
            <a:srgbClr val="CCFFFF"/>
          </a:solidFill>
          <a:latin typeface="Consolas" pitchFamily="49" charset="0"/>
        </a:defRPr>
      </a:lvl8pPr>
      <a:lvl9pPr marL="1371600" algn="l" rtl="0" fontAlgn="base">
        <a:spcBef>
          <a:spcPct val="0"/>
        </a:spcBef>
        <a:spcAft>
          <a:spcPct val="0"/>
        </a:spcAft>
        <a:defRPr sz="3000">
          <a:solidFill>
            <a:srgbClr val="CCFFFF"/>
          </a:solidFill>
          <a:latin typeface="Consolas" pitchFamily="49" charset="0"/>
        </a:defRPr>
      </a:lvl9pPr>
      <a:extLst/>
    </p:titleStyle>
    <p:bodyStyle>
      <a:lvl1pPr marL="308372" indent="-257175" algn="l" rtl="0" eaLnBrk="0" fontAlgn="base" hangingPunct="0">
        <a:spcBef>
          <a:spcPts val="525"/>
        </a:spcBef>
        <a:spcAft>
          <a:spcPct val="0"/>
        </a:spcAft>
        <a:buClr>
          <a:schemeClr val="tx2"/>
        </a:buClr>
        <a:buSzPct val="95000"/>
        <a:buFont typeface="Wingdings" panose="05000000000000000000" pitchFamily="2" charset="2"/>
        <a:buChar char=""/>
        <a:defRPr sz="2250" kern="1200">
          <a:solidFill>
            <a:schemeClr val="tx1"/>
          </a:solidFill>
          <a:latin typeface="+mn-lt"/>
          <a:ea typeface="+mn-ea"/>
          <a:cs typeface="+mn-cs"/>
        </a:defRPr>
      </a:lvl1pPr>
      <a:lvl2pPr marL="554831" indent="-214313" algn="l" rtl="0" eaLnBrk="0" fontAlgn="base" hangingPunct="0">
        <a:spcBef>
          <a:spcPct val="20000"/>
        </a:spcBef>
        <a:spcAft>
          <a:spcPct val="0"/>
        </a:spcAft>
        <a:buClr>
          <a:schemeClr val="accent2"/>
        </a:buClr>
        <a:buSzPct val="90000"/>
        <a:buFont typeface="Wingdings" panose="05000000000000000000" pitchFamily="2" charset="2"/>
        <a:buChar char=""/>
        <a:defRPr sz="1950" kern="1200">
          <a:solidFill>
            <a:schemeClr val="tx1"/>
          </a:solidFill>
          <a:latin typeface="+mn-lt"/>
          <a:ea typeface="+mn-ea"/>
          <a:cs typeface="+mn-cs"/>
        </a:defRPr>
      </a:lvl2pPr>
      <a:lvl3pPr marL="746522" indent="-171450" algn="l" rtl="0" eaLnBrk="0" fontAlgn="base" hangingPunct="0">
        <a:spcBef>
          <a:spcPct val="20000"/>
        </a:spcBef>
        <a:spcAft>
          <a:spcPct val="0"/>
        </a:spcAft>
        <a:buClr>
          <a:schemeClr val="accent2"/>
        </a:buClr>
        <a:buFont typeface="Wingdings 2" panose="05020102010507070707" pitchFamily="18" charset="2"/>
        <a:buChar char=""/>
        <a:defRPr sz="1800" kern="1200">
          <a:solidFill>
            <a:schemeClr val="tx1"/>
          </a:solidFill>
          <a:latin typeface="+mn-lt"/>
          <a:ea typeface="+mn-ea"/>
          <a:cs typeface="+mn-cs"/>
        </a:defRPr>
      </a:lvl3pPr>
      <a:lvl4pPr marL="945356" indent="-171450" algn="l" rtl="0" eaLnBrk="0" fontAlgn="base" hangingPunct="0">
        <a:spcBef>
          <a:spcPct val="20000"/>
        </a:spcBef>
        <a:spcAft>
          <a:spcPct val="0"/>
        </a:spcAft>
        <a:buClr>
          <a:srgbClr val="0BD0D9"/>
        </a:buClr>
        <a:buFont typeface="Wingdings 3" panose="05040102010807070707" pitchFamily="18" charset="2"/>
        <a:buChar char=""/>
        <a:defRPr sz="1650" kern="1200">
          <a:solidFill>
            <a:schemeClr val="tx1"/>
          </a:solidFill>
          <a:latin typeface="+mn-lt"/>
          <a:ea typeface="+mn-ea"/>
          <a:cs typeface="+mn-cs"/>
        </a:defRPr>
      </a:lvl4pPr>
      <a:lvl5pPr marL="1110854" indent="-157163" algn="l" rtl="0" eaLnBrk="0" fontAlgn="base" hangingPunct="0">
        <a:spcBef>
          <a:spcPct val="20000"/>
        </a:spcBef>
        <a:spcAft>
          <a:spcPct val="0"/>
        </a:spcAft>
        <a:buClr>
          <a:srgbClr val="0BD0D9"/>
        </a:buClr>
        <a:buFont typeface="Wingdings 2" panose="05020102010507070707" pitchFamily="18" charset="2"/>
        <a:buChar char=""/>
        <a:defRPr sz="1500" kern="1200">
          <a:solidFill>
            <a:schemeClr val="tx1"/>
          </a:solidFill>
          <a:latin typeface="+mn-lt"/>
          <a:ea typeface="+mn-ea"/>
          <a:cs typeface="+mn-cs"/>
        </a:defRPr>
      </a:lvl5pPr>
      <a:lvl6pPr marL="1282446" indent="-157734" algn="l" rtl="0" eaLnBrk="1" latinLnBrk="0" hangingPunct="1">
        <a:spcBef>
          <a:spcPct val="20000"/>
        </a:spcBef>
        <a:buClr>
          <a:schemeClr val="accent3"/>
        </a:buClr>
        <a:buFont typeface="Wingdings 2"/>
        <a:buChar char=""/>
        <a:defRPr kumimoji="0" sz="1350" kern="1200">
          <a:solidFill>
            <a:schemeClr val="tx1"/>
          </a:solidFill>
          <a:latin typeface="+mn-lt"/>
          <a:ea typeface="+mn-ea"/>
          <a:cs typeface="+mn-cs"/>
        </a:defRPr>
      </a:lvl6pPr>
      <a:lvl7pPr marL="1426464"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7pPr>
      <a:lvl8pPr marL="1570482"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8pPr>
      <a:lvl9pPr marL="1714500"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076921"/>
            <a:ext cx="9144000" cy="3429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7" name="Rectangle 6"/>
          <p:cNvSpPr/>
          <p:nvPr/>
        </p:nvSpPr>
        <p:spPr bwMode="ltGray">
          <a:xfrm>
            <a:off x="1" y="1"/>
            <a:ext cx="9143999" cy="10753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2" name="Title Placeholder 1"/>
          <p:cNvSpPr>
            <a:spLocks noGrp="1"/>
          </p:cNvSpPr>
          <p:nvPr>
            <p:ph type="title"/>
          </p:nvPr>
        </p:nvSpPr>
        <p:spPr>
          <a:xfrm>
            <a:off x="457200" y="114300"/>
            <a:ext cx="8229600" cy="938297"/>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331394"/>
            <a:ext cx="8229600" cy="3469207"/>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4857749"/>
            <a:ext cx="2133600" cy="205740"/>
          </a:xfrm>
          <a:prstGeom prst="rect">
            <a:avLst/>
          </a:prstGeom>
        </p:spPr>
        <p:txBody>
          <a:bodyPr vert="horz" lIns="109728" rIns="45720" bIns="0" rtlCol="0" anchor="b"/>
          <a:lstStyle>
            <a:lvl1pPr algn="l" eaLnBrk="1" latinLnBrk="0" hangingPunct="1">
              <a:defRPr kumimoji="0" sz="900">
                <a:solidFill>
                  <a:schemeClr val="tx1">
                    <a:tint val="95000"/>
                  </a:schemeClr>
                </a:solidFill>
              </a:defRPr>
            </a:lvl1pPr>
            <a:extLst/>
          </a:lstStyle>
          <a:p>
            <a:pPr defTabSz="685800">
              <a:buClrTx/>
            </a:pPr>
            <a:endParaRPr lang="en-US" kern="1200" dirty="0">
              <a:solidFill>
                <a:srgbClr val="1F497D">
                  <a:shade val="90000"/>
                </a:srgbClr>
              </a:solidFill>
              <a:latin typeface="Corbel"/>
              <a:ea typeface="+mn-ea"/>
              <a:cs typeface="+mn-cs"/>
            </a:endParaRPr>
          </a:p>
        </p:txBody>
      </p:sp>
      <p:sp>
        <p:nvSpPr>
          <p:cNvPr id="5" name="Footer Placeholder 4"/>
          <p:cNvSpPr>
            <a:spLocks noGrp="1"/>
          </p:cNvSpPr>
          <p:nvPr>
            <p:ph type="ftr" sz="quarter" idx="3"/>
          </p:nvPr>
        </p:nvSpPr>
        <p:spPr>
          <a:xfrm>
            <a:off x="2640597" y="4857749"/>
            <a:ext cx="5507719" cy="205740"/>
          </a:xfrm>
          <a:prstGeom prst="rect">
            <a:avLst/>
          </a:prstGeom>
        </p:spPr>
        <p:txBody>
          <a:bodyPr vert="horz" lIns="45720" rIns="45720" bIns="0" rtlCol="0" anchor="b"/>
          <a:lstStyle>
            <a:lvl1pPr algn="l" eaLnBrk="1" latinLnBrk="0" hangingPunct="1">
              <a:defRPr kumimoji="0" sz="900">
                <a:solidFill>
                  <a:schemeClr val="tx1">
                    <a:tint val="95000"/>
                  </a:schemeClr>
                </a:solidFill>
              </a:defRPr>
            </a:lvl1pPr>
            <a:extLst/>
          </a:lstStyle>
          <a:p>
            <a:pPr defTabSz="685800">
              <a:buClrTx/>
            </a:pPr>
            <a:endParaRPr lang="en-US" kern="1200" dirty="0">
              <a:solidFill>
                <a:srgbClr val="1F497D">
                  <a:shade val="90000"/>
                </a:srgbClr>
              </a:solidFill>
              <a:latin typeface="Corbel"/>
              <a:ea typeface="+mn-ea"/>
              <a:cs typeface="+mn-cs"/>
            </a:endParaRPr>
          </a:p>
        </p:txBody>
      </p:sp>
      <p:sp>
        <p:nvSpPr>
          <p:cNvPr id="6" name="Slide Number Placeholder 5"/>
          <p:cNvSpPr>
            <a:spLocks noGrp="1"/>
          </p:cNvSpPr>
          <p:nvPr>
            <p:ph type="sldNum" sz="quarter" idx="4"/>
          </p:nvPr>
        </p:nvSpPr>
        <p:spPr>
          <a:xfrm>
            <a:off x="8204397" y="4857749"/>
            <a:ext cx="733864" cy="205740"/>
          </a:xfrm>
          <a:prstGeom prst="rect">
            <a:avLst/>
          </a:prstGeom>
        </p:spPr>
        <p:txBody>
          <a:bodyPr vert="horz" bIns="0" rtlCol="0" anchor="b"/>
          <a:lstStyle>
            <a:lvl1pPr algn="r" eaLnBrk="1" latinLnBrk="0" hangingPunct="1">
              <a:defRPr kumimoji="0" sz="900">
                <a:solidFill>
                  <a:schemeClr val="tx1">
                    <a:tint val="95000"/>
                  </a:schemeClr>
                </a:solidFill>
              </a:defRPr>
            </a:lvl1pPr>
            <a:extLst/>
          </a:lstStyle>
          <a:p>
            <a:pPr defTabSz="685800">
              <a:buClrTx/>
            </a:pPr>
            <a:fld id="{042AED99-7FB4-404E-8A97-64753DCE42EC}" type="slidenum">
              <a:rPr lang="en-US" kern="1200" smtClean="0">
                <a:solidFill>
                  <a:prstClr val="black">
                    <a:tint val="95000"/>
                  </a:prstClr>
                </a:solidFill>
                <a:latin typeface="Corbel"/>
                <a:ea typeface="+mn-ea"/>
                <a:cs typeface="+mn-cs"/>
              </a:rPr>
              <a:pPr defTabSz="685800">
                <a:buClrTx/>
              </a:pPr>
              <a:t>‹#›</a:t>
            </a:fld>
            <a:endParaRPr lang="en-US" kern="1200" dirty="0">
              <a:solidFill>
                <a:srgbClr val="1F497D">
                  <a:shade val="90000"/>
                </a:srgbClr>
              </a:solidFill>
              <a:latin typeface="Corbel"/>
              <a:ea typeface="+mn-ea"/>
              <a:cs typeface="+mn-cs"/>
            </a:endParaRPr>
          </a:p>
        </p:txBody>
      </p:sp>
    </p:spTree>
    <p:extLst>
      <p:ext uri="{BB962C8B-B14F-4D97-AF65-F5344CB8AC3E}">
        <p14:creationId xmlns:p14="http://schemas.microsoft.com/office/powerpoint/2010/main" val="144838662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sldNum="0" hdr="0" ftr="0" dt="0"/>
  <p:txStyles>
    <p:titleStyle>
      <a:lvl1pPr algn="l" rtl="0" eaLnBrk="1" latinLnBrk="0" hangingPunct="1">
        <a:spcBef>
          <a:spcPct val="0"/>
        </a:spcBef>
        <a:buNone/>
        <a:defRPr kumimoji="0" sz="3375" b="1" kern="1200">
          <a:solidFill>
            <a:schemeClr val="accent1">
              <a:satMod val="150000"/>
            </a:schemeClr>
          </a:solidFill>
          <a:effectLst/>
          <a:latin typeface="+mj-lt"/>
          <a:ea typeface="+mj-ea"/>
          <a:cs typeface="+mj-cs"/>
        </a:defRPr>
      </a:lvl1pPr>
      <a:extLst/>
    </p:titleStyle>
    <p:bodyStyle>
      <a:lvl1pPr marL="329184" indent="-240030" algn="l" rtl="0" eaLnBrk="1" latinLnBrk="0" hangingPunct="1">
        <a:spcBef>
          <a:spcPts val="0"/>
        </a:spcBef>
        <a:buClr>
          <a:schemeClr val="accent1"/>
        </a:buClr>
        <a:buSzPct val="80000"/>
        <a:buFont typeface="Wingdings 2"/>
        <a:buChar char=""/>
        <a:defRPr kumimoji="0" sz="2400" kern="1200">
          <a:solidFill>
            <a:schemeClr val="tx1"/>
          </a:solidFill>
          <a:latin typeface="+mn-lt"/>
          <a:ea typeface="+mn-ea"/>
          <a:cs typeface="+mn-cs"/>
        </a:defRPr>
      </a:lvl1pPr>
      <a:lvl2pPr marL="548640" indent="-205740" algn="l" rtl="0" eaLnBrk="1" latinLnBrk="0" hangingPunct="1">
        <a:spcBef>
          <a:spcPct val="20000"/>
        </a:spcBef>
        <a:buClr>
          <a:schemeClr val="accent2"/>
        </a:buClr>
        <a:buSzPct val="90000"/>
        <a:buFont typeface="Wingdings"/>
        <a:buChar char=""/>
        <a:defRPr kumimoji="0" sz="2100" kern="1200">
          <a:solidFill>
            <a:schemeClr val="tx1"/>
          </a:solidFill>
          <a:latin typeface="+mn-lt"/>
          <a:ea typeface="+mn-ea"/>
          <a:cs typeface="+mn-cs"/>
        </a:defRPr>
      </a:lvl2pPr>
      <a:lvl3pPr marL="747522" indent="-171450" algn="l" rtl="0" eaLnBrk="1" latinLnBrk="0" hangingPunct="1">
        <a:spcBef>
          <a:spcPct val="20000"/>
        </a:spcBef>
        <a:buClr>
          <a:schemeClr val="accent3"/>
        </a:buClr>
        <a:buFont typeface="Arial"/>
        <a:buChar char="▪"/>
        <a:defRPr kumimoji="0" sz="1800" kern="1200">
          <a:solidFill>
            <a:schemeClr val="tx1"/>
          </a:solidFill>
          <a:latin typeface="+mn-lt"/>
          <a:ea typeface="+mn-ea"/>
          <a:cs typeface="+mn-cs"/>
        </a:defRPr>
      </a:lvl3pPr>
      <a:lvl4pPr marL="912114" indent="-137160" algn="l" rtl="0" eaLnBrk="1" latinLnBrk="0" hangingPunct="1">
        <a:spcBef>
          <a:spcPct val="20000"/>
        </a:spcBef>
        <a:buClr>
          <a:schemeClr val="accent4"/>
        </a:buClr>
        <a:buFont typeface="Arial"/>
        <a:buChar char="▪"/>
        <a:defRPr kumimoji="0" sz="1500" kern="1200">
          <a:solidFill>
            <a:schemeClr val="tx1"/>
          </a:solidFill>
          <a:latin typeface="+mn-lt"/>
          <a:ea typeface="+mn-ea"/>
          <a:cs typeface="+mn-cs"/>
        </a:defRPr>
      </a:lvl4pPr>
      <a:lvl5pPr marL="1069848" indent="-137160" algn="l" rtl="0" eaLnBrk="1" latinLnBrk="0" hangingPunct="1">
        <a:spcBef>
          <a:spcPct val="20000"/>
        </a:spcBef>
        <a:buClr>
          <a:schemeClr val="accent5"/>
        </a:buClr>
        <a:buFont typeface="Wingdings 3"/>
        <a:buChar char=""/>
        <a:defRPr kumimoji="0" lang="en-US" sz="1500" kern="1200" smtClean="0">
          <a:solidFill>
            <a:schemeClr val="tx1"/>
          </a:solidFill>
          <a:latin typeface="+mn-lt"/>
          <a:ea typeface="+mn-ea"/>
          <a:cs typeface="+mn-cs"/>
        </a:defRPr>
      </a:lvl5pPr>
      <a:lvl6pPr marL="1220724" indent="-137160" algn="l" rtl="0" eaLnBrk="1" latinLnBrk="0" hangingPunct="1">
        <a:spcBef>
          <a:spcPct val="20000"/>
        </a:spcBef>
        <a:buClr>
          <a:schemeClr val="accent6"/>
        </a:buClr>
        <a:buSzPct val="100000"/>
        <a:buFont typeface="Wingdings 2"/>
        <a:buChar char=""/>
        <a:defRPr kumimoji="0" sz="1500" kern="1200">
          <a:solidFill>
            <a:schemeClr val="tx1"/>
          </a:solidFill>
          <a:latin typeface="+mn-lt"/>
          <a:ea typeface="+mn-ea"/>
          <a:cs typeface="+mn-cs"/>
        </a:defRPr>
      </a:lvl6pPr>
      <a:lvl7pPr marL="1371600" indent="-137160" algn="l" rtl="0" eaLnBrk="1" latinLnBrk="0" hangingPunct="1">
        <a:spcBef>
          <a:spcPct val="20000"/>
        </a:spcBef>
        <a:buClr>
          <a:schemeClr val="accent1"/>
        </a:buClr>
        <a:buSzPct val="100000"/>
        <a:buFont typeface="Wingdings 2"/>
        <a:buChar char=""/>
        <a:defRPr kumimoji="0" sz="1350" kern="1200">
          <a:solidFill>
            <a:schemeClr val="tx1"/>
          </a:solidFill>
          <a:latin typeface="+mn-lt"/>
          <a:ea typeface="+mn-ea"/>
          <a:cs typeface="+mn-cs"/>
        </a:defRPr>
      </a:lvl7pPr>
      <a:lvl8pPr marL="1522476" indent="-137160" algn="l" rtl="0" eaLnBrk="1" latinLnBrk="0" hangingPunct="1">
        <a:spcBef>
          <a:spcPct val="20000"/>
        </a:spcBef>
        <a:buClr>
          <a:schemeClr val="accent2"/>
        </a:buClr>
        <a:buFont typeface="Wingdings 2" pitchFamily="18" charset="2"/>
        <a:buChar char=""/>
        <a:defRPr kumimoji="0" sz="1350" kern="1200">
          <a:solidFill>
            <a:schemeClr val="tx1"/>
          </a:solidFill>
          <a:latin typeface="+mn-lt"/>
          <a:ea typeface="+mn-ea"/>
          <a:cs typeface="+mn-cs"/>
        </a:defRPr>
      </a:lvl8pPr>
      <a:lvl9pPr marL="1673352" indent="-137160" algn="l" rtl="0" eaLnBrk="1" latinLnBrk="0" hangingPunct="1">
        <a:spcBef>
          <a:spcPct val="20000"/>
        </a:spcBef>
        <a:buClr>
          <a:schemeClr val="accent3"/>
        </a:buClr>
        <a:buFont typeface="Wingdings 2" pitchFamily="18" charset="2"/>
        <a:buChar char=""/>
        <a:defRPr kumimoji="0" sz="135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4844839"/>
            <a:ext cx="1854203" cy="273844"/>
          </a:xfrm>
          <a:prstGeom prst="rect">
            <a:avLst/>
          </a:prstGeom>
        </p:spPr>
        <p:txBody>
          <a:bodyPr vert="horz" lIns="91440" tIns="45720" rIns="91440" bIns="45720" rtlCol="0" anchor="ctr"/>
          <a:lstStyle>
            <a:lvl1pPr algn="l">
              <a:defRPr sz="675">
                <a:solidFill>
                  <a:srgbClr val="FFFFFF"/>
                </a:solidFill>
              </a:defRPr>
            </a:lvl1pPr>
          </a:lstStyle>
          <a:p>
            <a:pPr defTabSz="685800">
              <a:buClrTx/>
              <a:defRPr/>
            </a:pPr>
            <a:endParaRPr lang="en-US" kern="1200" dirty="0">
              <a:latin typeface="Calibri" panose="020F0502020204030204"/>
              <a:ea typeface="+mn-ea"/>
              <a:cs typeface="+mn-cs"/>
            </a:endParaRPr>
          </a:p>
        </p:txBody>
      </p:sp>
      <p:sp>
        <p:nvSpPr>
          <p:cNvPr id="5" name="Footer Placeholder 4"/>
          <p:cNvSpPr>
            <a:spLocks noGrp="1"/>
          </p:cNvSpPr>
          <p:nvPr>
            <p:ph type="ftr" sz="quarter" idx="3"/>
          </p:nvPr>
        </p:nvSpPr>
        <p:spPr>
          <a:xfrm>
            <a:off x="2764639" y="4844839"/>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pPr defTabSz="685800">
              <a:buClrTx/>
              <a:defRPr/>
            </a:pPr>
            <a:endParaRPr lang="en-US" kern="1200" dirty="0">
              <a:latin typeface="Calibri" panose="020F0502020204030204"/>
              <a:ea typeface="+mn-ea"/>
              <a:cs typeface="+mn-cs"/>
            </a:endParaRPr>
          </a:p>
        </p:txBody>
      </p:sp>
      <p:sp>
        <p:nvSpPr>
          <p:cNvPr id="6" name="Slide Number Placeholder 5"/>
          <p:cNvSpPr>
            <a:spLocks noGrp="1"/>
          </p:cNvSpPr>
          <p:nvPr>
            <p:ph type="sldNum" sz="quarter" idx="4"/>
          </p:nvPr>
        </p:nvSpPr>
        <p:spPr>
          <a:xfrm>
            <a:off x="7425344" y="4844839"/>
            <a:ext cx="984019" cy="273844"/>
          </a:xfrm>
          <a:prstGeom prst="rect">
            <a:avLst/>
          </a:prstGeom>
        </p:spPr>
        <p:txBody>
          <a:bodyPr vert="horz" lIns="91440" tIns="45720" rIns="91440" bIns="45720" rtlCol="0" anchor="ctr"/>
          <a:lstStyle>
            <a:lvl1pPr algn="r">
              <a:defRPr sz="788">
                <a:solidFill>
                  <a:srgbClr val="FFFFFF"/>
                </a:solidFill>
              </a:defRPr>
            </a:lvl1pPr>
          </a:lstStyle>
          <a:p>
            <a:pPr defTabSz="685800">
              <a:buClrTx/>
              <a:defRPr/>
            </a:pPr>
            <a:fld id="{40FED935-FACE-4B76-BA03-6CF50C638EF1}" type="slidenum">
              <a:rPr lang="en-US" altLang="en-US" kern="1200" smtClean="0">
                <a:latin typeface="Calibri" panose="020F0502020204030204"/>
                <a:ea typeface="+mn-ea"/>
                <a:cs typeface="+mn-cs"/>
              </a:rPr>
              <a:pPr defTabSz="685800">
                <a:buClrTx/>
                <a:defRPr/>
              </a:pPr>
              <a:t>‹#›</a:t>
            </a:fld>
            <a:endParaRPr lang="en-US" altLang="en-US" kern="1200" dirty="0">
              <a:latin typeface="Calibri" panose="020F0502020204030204"/>
              <a:ea typeface="+mn-ea"/>
              <a:cs typeface="+mn-cs"/>
            </a:endParaRPr>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05880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hf sldNum="0"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64999">
              <a:srgbClr val="000000"/>
            </a:gs>
            <a:gs pos="100000">
              <a:srgbClr val="179ADF"/>
            </a:gs>
          </a:gsLst>
          <a:lin ang="5400000"/>
        </a:gradFill>
        <a:effectLst/>
      </p:bgPr>
    </p:bg>
    <p:spTree>
      <p:nvGrpSpPr>
        <p:cNvPr id="1" name=""/>
        <p:cNvGrpSpPr/>
        <p:nvPr/>
      </p:nvGrpSpPr>
      <p:grpSpPr>
        <a:xfrm>
          <a:off x="0" y="0"/>
          <a:ext cx="0" cy="0"/>
          <a:chOff x="0" y="0"/>
          <a:chExt cx="0" cy="0"/>
        </a:xfrm>
      </p:grpSpPr>
      <p:sp>
        <p:nvSpPr>
          <p:cNvPr id="7" name="Rectangle 6"/>
          <p:cNvSpPr/>
          <p:nvPr/>
        </p:nvSpPr>
        <p:spPr>
          <a:xfrm>
            <a:off x="1" y="1"/>
            <a:ext cx="365125" cy="5141119"/>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8" name="Rectangle 7"/>
          <p:cNvSpPr/>
          <p:nvPr/>
        </p:nvSpPr>
        <p:spPr>
          <a:xfrm>
            <a:off x="255589" y="3784999"/>
            <a:ext cx="73025" cy="1269206"/>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9" name="Rectangle 8"/>
          <p:cNvSpPr/>
          <p:nvPr/>
        </p:nvSpPr>
        <p:spPr>
          <a:xfrm>
            <a:off x="255589" y="3598069"/>
            <a:ext cx="73025" cy="17145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0" name="Rectangle 9"/>
          <p:cNvSpPr/>
          <p:nvPr/>
        </p:nvSpPr>
        <p:spPr>
          <a:xfrm>
            <a:off x="255589" y="3477816"/>
            <a:ext cx="73025" cy="103584"/>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1" name="Rectangle 10"/>
          <p:cNvSpPr/>
          <p:nvPr/>
        </p:nvSpPr>
        <p:spPr>
          <a:xfrm>
            <a:off x="255589" y="3406379"/>
            <a:ext cx="73025" cy="55959"/>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2" name="Rectangle 11"/>
          <p:cNvSpPr/>
          <p:nvPr/>
        </p:nvSpPr>
        <p:spPr>
          <a:xfrm>
            <a:off x="309564" y="510780"/>
            <a:ext cx="46037" cy="273844"/>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5" name="Rectangle 14"/>
          <p:cNvSpPr/>
          <p:nvPr/>
        </p:nvSpPr>
        <p:spPr>
          <a:xfrm>
            <a:off x="268289" y="510780"/>
            <a:ext cx="28575" cy="273844"/>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6" name="Rectangle 15"/>
          <p:cNvSpPr/>
          <p:nvPr/>
        </p:nvSpPr>
        <p:spPr>
          <a:xfrm>
            <a:off x="249239" y="510780"/>
            <a:ext cx="9525" cy="273844"/>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17" name="Rectangle 16"/>
          <p:cNvSpPr/>
          <p:nvPr/>
        </p:nvSpPr>
        <p:spPr>
          <a:xfrm>
            <a:off x="222250" y="510780"/>
            <a:ext cx="7938" cy="273844"/>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22" name="Title Placeholder 21"/>
          <p:cNvSpPr>
            <a:spLocks noGrp="1"/>
          </p:cNvSpPr>
          <p:nvPr>
            <p:ph type="title"/>
          </p:nvPr>
        </p:nvSpPr>
        <p:spPr>
          <a:xfrm>
            <a:off x="914400" y="384572"/>
            <a:ext cx="7772400" cy="685800"/>
          </a:xfrm>
          <a:prstGeom prst="rect">
            <a:avLst/>
          </a:prstGeom>
        </p:spPr>
        <p:txBody>
          <a:bodyPr vert="horz" anchor="t">
            <a:noAutofit/>
          </a:bodyPr>
          <a:lstStyle/>
          <a:p>
            <a:r>
              <a:rPr lang="en-US"/>
              <a:t>Click to edit Master title style</a:t>
            </a:r>
          </a:p>
        </p:txBody>
      </p:sp>
      <p:sp>
        <p:nvSpPr>
          <p:cNvPr id="2060" name="Text Placeholder 12"/>
          <p:cNvSpPr>
            <a:spLocks noGrp="1"/>
          </p:cNvSpPr>
          <p:nvPr>
            <p:ph type="body" idx="1"/>
          </p:nvPr>
        </p:nvSpPr>
        <p:spPr bwMode="auto">
          <a:xfrm>
            <a:off x="914400" y="1338263"/>
            <a:ext cx="7772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477000" y="4812507"/>
            <a:ext cx="2133600" cy="273844"/>
          </a:xfrm>
          <a:prstGeom prst="rect">
            <a:avLst/>
          </a:prstGeom>
        </p:spPr>
        <p:txBody>
          <a:bodyPr vert="horz" anchor="b"/>
          <a:lstStyle>
            <a:lvl1pPr algn="l" eaLnBrk="1" latinLnBrk="0" hangingPunct="1">
              <a:defRPr kumimoji="0" sz="825">
                <a:solidFill>
                  <a:schemeClr val="tx2"/>
                </a:solidFill>
                <a:latin typeface="Tahoma" charset="0"/>
              </a:defRPr>
            </a:lvl1pPr>
            <a:extLst/>
          </a:lstStyle>
          <a:p>
            <a:pPr defTabSz="685800">
              <a:buClrTx/>
              <a:defRPr/>
            </a:pPr>
            <a:endParaRPr lang="en-US" kern="1200" dirty="0">
              <a:solidFill>
                <a:srgbClr val="DBF5F9"/>
              </a:solidFill>
              <a:ea typeface="+mn-ea"/>
              <a:cs typeface="+mn-cs"/>
            </a:endParaRPr>
          </a:p>
        </p:txBody>
      </p:sp>
      <p:sp>
        <p:nvSpPr>
          <p:cNvPr id="3" name="Footer Placeholder 2"/>
          <p:cNvSpPr>
            <a:spLocks noGrp="1"/>
          </p:cNvSpPr>
          <p:nvPr>
            <p:ph type="ftr" sz="quarter" idx="3"/>
          </p:nvPr>
        </p:nvSpPr>
        <p:spPr>
          <a:xfrm>
            <a:off x="914400" y="4812507"/>
            <a:ext cx="5562600" cy="273844"/>
          </a:xfrm>
          <a:prstGeom prst="rect">
            <a:avLst/>
          </a:prstGeom>
        </p:spPr>
        <p:txBody>
          <a:bodyPr vert="horz" anchor="b"/>
          <a:lstStyle>
            <a:lvl1pPr algn="r" eaLnBrk="1" latinLnBrk="0" hangingPunct="1">
              <a:defRPr kumimoji="0" sz="825">
                <a:solidFill>
                  <a:schemeClr val="tx2"/>
                </a:solidFill>
                <a:latin typeface="Tahoma" charset="0"/>
              </a:defRPr>
            </a:lvl1pPr>
            <a:extLst/>
          </a:lstStyle>
          <a:p>
            <a:pPr defTabSz="685800">
              <a:buClrTx/>
              <a:defRPr/>
            </a:pPr>
            <a:endParaRPr lang="en-US" kern="1200" dirty="0">
              <a:solidFill>
                <a:srgbClr val="DBF5F9"/>
              </a:solidFill>
              <a:ea typeface="+mn-ea"/>
              <a:cs typeface="+mn-cs"/>
            </a:endParaRPr>
          </a:p>
        </p:txBody>
      </p:sp>
      <p:sp>
        <p:nvSpPr>
          <p:cNvPr id="23" name="Slide Number Placeholder 22"/>
          <p:cNvSpPr>
            <a:spLocks noGrp="1"/>
          </p:cNvSpPr>
          <p:nvPr>
            <p:ph type="sldNum" sz="quarter" idx="4"/>
          </p:nvPr>
        </p:nvSpPr>
        <p:spPr>
          <a:xfrm>
            <a:off x="8610600" y="4812507"/>
            <a:ext cx="457200" cy="273844"/>
          </a:xfrm>
          <a:prstGeom prst="rect">
            <a:avLst/>
          </a:prstGeom>
        </p:spPr>
        <p:txBody>
          <a:bodyPr vert="horz" wrap="square" lIns="91440" tIns="45720" rIns="91440" bIns="45720" numCol="1" anchor="b" anchorCtr="0" compatLnSpc="1">
            <a:prstTxWarp prst="textNoShape">
              <a:avLst/>
            </a:prstTxWarp>
          </a:bodyPr>
          <a:lstStyle>
            <a:lvl1pPr eaLnBrk="1" hangingPunct="1">
              <a:defRPr sz="900">
                <a:solidFill>
                  <a:schemeClr val="tx2"/>
                </a:solidFill>
              </a:defRPr>
            </a:lvl1pPr>
          </a:lstStyle>
          <a:p>
            <a:pPr defTabSz="685800">
              <a:buClrTx/>
              <a:defRPr/>
            </a:pPr>
            <a:fld id="{40FED935-FACE-4B76-BA03-6CF50C638EF1}" type="slidenum">
              <a:rPr lang="en-US" altLang="en-US" kern="1200" smtClean="0">
                <a:solidFill>
                  <a:srgbClr val="DBF5F9"/>
                </a:solidFill>
                <a:latin typeface="Corbel"/>
                <a:ea typeface="+mn-ea"/>
                <a:cs typeface="+mn-cs"/>
              </a:rPr>
              <a:pPr defTabSz="685800">
                <a:buClrTx/>
                <a:defRPr/>
              </a:pPr>
              <a:t>‹#›</a:t>
            </a:fld>
            <a:endParaRPr lang="en-US" altLang="en-US" kern="1200" dirty="0">
              <a:solidFill>
                <a:srgbClr val="DBF5F9"/>
              </a:solidFill>
              <a:latin typeface="Corbel"/>
              <a:ea typeface="+mn-ea"/>
              <a:cs typeface="+mn-cs"/>
            </a:endParaRPr>
          </a:p>
        </p:txBody>
      </p:sp>
    </p:spTree>
    <p:extLst>
      <p:ext uri="{BB962C8B-B14F-4D97-AF65-F5344CB8AC3E}">
        <p14:creationId xmlns:p14="http://schemas.microsoft.com/office/powerpoint/2010/main" val="1533478728"/>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hf sldNum="0" hdr="0" ftr="0" dt="0"/>
  <p:txStyles>
    <p:titleStyle>
      <a:lvl1pPr algn="l" rtl="0" eaLnBrk="0" fontAlgn="base" hangingPunct="0">
        <a:spcBef>
          <a:spcPct val="0"/>
        </a:spcBef>
        <a:spcAft>
          <a:spcPct val="0"/>
        </a:spcAft>
        <a:defRPr sz="3000" kern="1200" spc="-75">
          <a:solidFill>
            <a:srgbClr val="CCFFFF"/>
          </a:solidFill>
          <a:latin typeface="+mj-lt"/>
          <a:ea typeface="+mj-ea"/>
          <a:cs typeface="+mj-cs"/>
        </a:defRPr>
      </a:lvl1pPr>
      <a:lvl2pPr algn="l" rtl="0" eaLnBrk="0" fontAlgn="base" hangingPunct="0">
        <a:spcBef>
          <a:spcPct val="0"/>
        </a:spcBef>
        <a:spcAft>
          <a:spcPct val="0"/>
        </a:spcAft>
        <a:defRPr sz="3000">
          <a:solidFill>
            <a:srgbClr val="CCFFFF"/>
          </a:solidFill>
          <a:latin typeface="Consolas" pitchFamily="49" charset="0"/>
        </a:defRPr>
      </a:lvl2pPr>
      <a:lvl3pPr algn="l" rtl="0" eaLnBrk="0" fontAlgn="base" hangingPunct="0">
        <a:spcBef>
          <a:spcPct val="0"/>
        </a:spcBef>
        <a:spcAft>
          <a:spcPct val="0"/>
        </a:spcAft>
        <a:defRPr sz="3000">
          <a:solidFill>
            <a:srgbClr val="CCFFFF"/>
          </a:solidFill>
          <a:latin typeface="Consolas" pitchFamily="49" charset="0"/>
        </a:defRPr>
      </a:lvl3pPr>
      <a:lvl4pPr algn="l" rtl="0" eaLnBrk="0" fontAlgn="base" hangingPunct="0">
        <a:spcBef>
          <a:spcPct val="0"/>
        </a:spcBef>
        <a:spcAft>
          <a:spcPct val="0"/>
        </a:spcAft>
        <a:defRPr sz="3000">
          <a:solidFill>
            <a:srgbClr val="CCFFFF"/>
          </a:solidFill>
          <a:latin typeface="Consolas" pitchFamily="49" charset="0"/>
        </a:defRPr>
      </a:lvl4pPr>
      <a:lvl5pPr algn="l" rtl="0" eaLnBrk="0" fontAlgn="base" hangingPunct="0">
        <a:spcBef>
          <a:spcPct val="0"/>
        </a:spcBef>
        <a:spcAft>
          <a:spcPct val="0"/>
        </a:spcAft>
        <a:defRPr sz="3000">
          <a:solidFill>
            <a:srgbClr val="CCFFFF"/>
          </a:solidFill>
          <a:latin typeface="Consolas" pitchFamily="49" charset="0"/>
        </a:defRPr>
      </a:lvl5pPr>
      <a:lvl6pPr marL="342900" algn="l" rtl="0" fontAlgn="base">
        <a:spcBef>
          <a:spcPct val="0"/>
        </a:spcBef>
        <a:spcAft>
          <a:spcPct val="0"/>
        </a:spcAft>
        <a:defRPr sz="3000">
          <a:solidFill>
            <a:srgbClr val="CCFFFF"/>
          </a:solidFill>
          <a:latin typeface="Consolas" pitchFamily="49" charset="0"/>
        </a:defRPr>
      </a:lvl6pPr>
      <a:lvl7pPr marL="685800" algn="l" rtl="0" fontAlgn="base">
        <a:spcBef>
          <a:spcPct val="0"/>
        </a:spcBef>
        <a:spcAft>
          <a:spcPct val="0"/>
        </a:spcAft>
        <a:defRPr sz="3000">
          <a:solidFill>
            <a:srgbClr val="CCFFFF"/>
          </a:solidFill>
          <a:latin typeface="Consolas" pitchFamily="49" charset="0"/>
        </a:defRPr>
      </a:lvl7pPr>
      <a:lvl8pPr marL="1028700" algn="l" rtl="0" fontAlgn="base">
        <a:spcBef>
          <a:spcPct val="0"/>
        </a:spcBef>
        <a:spcAft>
          <a:spcPct val="0"/>
        </a:spcAft>
        <a:defRPr sz="3000">
          <a:solidFill>
            <a:srgbClr val="CCFFFF"/>
          </a:solidFill>
          <a:latin typeface="Consolas" pitchFamily="49" charset="0"/>
        </a:defRPr>
      </a:lvl8pPr>
      <a:lvl9pPr marL="1371600" algn="l" rtl="0" fontAlgn="base">
        <a:spcBef>
          <a:spcPct val="0"/>
        </a:spcBef>
        <a:spcAft>
          <a:spcPct val="0"/>
        </a:spcAft>
        <a:defRPr sz="3000">
          <a:solidFill>
            <a:srgbClr val="CCFFFF"/>
          </a:solidFill>
          <a:latin typeface="Consolas" pitchFamily="49" charset="0"/>
        </a:defRPr>
      </a:lvl9pPr>
      <a:extLst/>
    </p:titleStyle>
    <p:bodyStyle>
      <a:lvl1pPr marL="308372" indent="-257175" algn="l" rtl="0" eaLnBrk="0" fontAlgn="base" hangingPunct="0">
        <a:spcBef>
          <a:spcPts val="525"/>
        </a:spcBef>
        <a:spcAft>
          <a:spcPct val="0"/>
        </a:spcAft>
        <a:buClr>
          <a:schemeClr val="tx2"/>
        </a:buClr>
        <a:buSzPct val="95000"/>
        <a:buFont typeface="Wingdings" panose="05000000000000000000" pitchFamily="2" charset="2"/>
        <a:buChar char=""/>
        <a:defRPr sz="2250" kern="1200">
          <a:solidFill>
            <a:schemeClr val="tx1"/>
          </a:solidFill>
          <a:latin typeface="+mn-lt"/>
          <a:ea typeface="+mn-ea"/>
          <a:cs typeface="+mn-cs"/>
        </a:defRPr>
      </a:lvl1pPr>
      <a:lvl2pPr marL="554831" indent="-214313" algn="l" rtl="0" eaLnBrk="0" fontAlgn="base" hangingPunct="0">
        <a:spcBef>
          <a:spcPct val="20000"/>
        </a:spcBef>
        <a:spcAft>
          <a:spcPct val="0"/>
        </a:spcAft>
        <a:buClr>
          <a:schemeClr val="accent2"/>
        </a:buClr>
        <a:buSzPct val="90000"/>
        <a:buFont typeface="Wingdings" panose="05000000000000000000" pitchFamily="2" charset="2"/>
        <a:buChar char=""/>
        <a:defRPr sz="1950" kern="1200">
          <a:solidFill>
            <a:schemeClr val="tx1"/>
          </a:solidFill>
          <a:latin typeface="+mn-lt"/>
          <a:ea typeface="+mn-ea"/>
          <a:cs typeface="+mn-cs"/>
        </a:defRPr>
      </a:lvl2pPr>
      <a:lvl3pPr marL="746522" indent="-171450" algn="l" rtl="0" eaLnBrk="0" fontAlgn="base" hangingPunct="0">
        <a:spcBef>
          <a:spcPct val="20000"/>
        </a:spcBef>
        <a:spcAft>
          <a:spcPct val="0"/>
        </a:spcAft>
        <a:buClr>
          <a:schemeClr val="accent2"/>
        </a:buClr>
        <a:buFont typeface="Wingdings 2" panose="05020102010507070707" pitchFamily="18" charset="2"/>
        <a:buChar char=""/>
        <a:defRPr sz="1800" kern="1200">
          <a:solidFill>
            <a:schemeClr val="tx1"/>
          </a:solidFill>
          <a:latin typeface="+mn-lt"/>
          <a:ea typeface="+mn-ea"/>
          <a:cs typeface="+mn-cs"/>
        </a:defRPr>
      </a:lvl3pPr>
      <a:lvl4pPr marL="945356" indent="-171450" algn="l" rtl="0" eaLnBrk="0" fontAlgn="base" hangingPunct="0">
        <a:spcBef>
          <a:spcPct val="20000"/>
        </a:spcBef>
        <a:spcAft>
          <a:spcPct val="0"/>
        </a:spcAft>
        <a:buClr>
          <a:srgbClr val="0BD0D9"/>
        </a:buClr>
        <a:buFont typeface="Wingdings 3" panose="05040102010807070707" pitchFamily="18" charset="2"/>
        <a:buChar char=""/>
        <a:defRPr sz="1650" kern="1200">
          <a:solidFill>
            <a:schemeClr val="tx1"/>
          </a:solidFill>
          <a:latin typeface="+mn-lt"/>
          <a:ea typeface="+mn-ea"/>
          <a:cs typeface="+mn-cs"/>
        </a:defRPr>
      </a:lvl4pPr>
      <a:lvl5pPr marL="1110854" indent="-157163" algn="l" rtl="0" eaLnBrk="0" fontAlgn="base" hangingPunct="0">
        <a:spcBef>
          <a:spcPct val="20000"/>
        </a:spcBef>
        <a:spcAft>
          <a:spcPct val="0"/>
        </a:spcAft>
        <a:buClr>
          <a:srgbClr val="0BD0D9"/>
        </a:buClr>
        <a:buFont typeface="Wingdings 2" panose="05020102010507070707" pitchFamily="18" charset="2"/>
        <a:buChar char=""/>
        <a:defRPr sz="1500" kern="1200">
          <a:solidFill>
            <a:schemeClr val="tx1"/>
          </a:solidFill>
          <a:latin typeface="+mn-lt"/>
          <a:ea typeface="+mn-ea"/>
          <a:cs typeface="+mn-cs"/>
        </a:defRPr>
      </a:lvl5pPr>
      <a:lvl6pPr marL="1282446" indent="-157734" algn="l" rtl="0" eaLnBrk="1" latinLnBrk="0" hangingPunct="1">
        <a:spcBef>
          <a:spcPct val="20000"/>
        </a:spcBef>
        <a:buClr>
          <a:schemeClr val="accent3"/>
        </a:buClr>
        <a:buFont typeface="Wingdings 2"/>
        <a:buChar char=""/>
        <a:defRPr kumimoji="0" sz="1350" kern="1200">
          <a:solidFill>
            <a:schemeClr val="tx1"/>
          </a:solidFill>
          <a:latin typeface="+mn-lt"/>
          <a:ea typeface="+mn-ea"/>
          <a:cs typeface="+mn-cs"/>
        </a:defRPr>
      </a:lvl6pPr>
      <a:lvl7pPr marL="1426464"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7pPr>
      <a:lvl8pPr marL="1570482"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8pPr>
      <a:lvl9pPr marL="1714500"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378B4735-D37D-482A-896F-696CF965B6FF}"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6727961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4844839"/>
            <a:ext cx="1854203" cy="273844"/>
          </a:xfrm>
          <a:prstGeom prst="rect">
            <a:avLst/>
          </a:prstGeom>
        </p:spPr>
        <p:txBody>
          <a:bodyPr vert="horz" lIns="91440" tIns="45720" rIns="91440" bIns="45720" rtlCol="0" anchor="ctr"/>
          <a:lstStyle>
            <a:lvl1pPr algn="l">
              <a:defRPr sz="675">
                <a:solidFill>
                  <a:srgbClr val="FFFFFF"/>
                </a:solidFill>
              </a:defRPr>
            </a:lvl1pPr>
          </a:lstStyle>
          <a:p>
            <a:pPr defTabSz="685800">
              <a:buClrTx/>
              <a:defRPr/>
            </a:pPr>
            <a:endParaRPr lang="en-US" kern="1200" dirty="0">
              <a:latin typeface="Calibri" panose="020F0502020204030204"/>
              <a:ea typeface="+mn-ea"/>
              <a:cs typeface="+mn-cs"/>
            </a:endParaRPr>
          </a:p>
        </p:txBody>
      </p:sp>
      <p:sp>
        <p:nvSpPr>
          <p:cNvPr id="5" name="Footer Placeholder 4"/>
          <p:cNvSpPr>
            <a:spLocks noGrp="1"/>
          </p:cNvSpPr>
          <p:nvPr>
            <p:ph type="ftr" sz="quarter" idx="3"/>
          </p:nvPr>
        </p:nvSpPr>
        <p:spPr>
          <a:xfrm>
            <a:off x="2764639" y="4844839"/>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pPr defTabSz="685800">
              <a:buClrTx/>
              <a:defRPr/>
            </a:pPr>
            <a:endParaRPr lang="en-US" kern="1200" dirty="0">
              <a:latin typeface="Calibri" panose="020F0502020204030204"/>
              <a:ea typeface="+mn-ea"/>
              <a:cs typeface="+mn-cs"/>
            </a:endParaRPr>
          </a:p>
        </p:txBody>
      </p:sp>
      <p:sp>
        <p:nvSpPr>
          <p:cNvPr id="6" name="Slide Number Placeholder 5"/>
          <p:cNvSpPr>
            <a:spLocks noGrp="1"/>
          </p:cNvSpPr>
          <p:nvPr>
            <p:ph type="sldNum" sz="quarter" idx="4"/>
          </p:nvPr>
        </p:nvSpPr>
        <p:spPr>
          <a:xfrm>
            <a:off x="7425344" y="4844839"/>
            <a:ext cx="984019" cy="273844"/>
          </a:xfrm>
          <a:prstGeom prst="rect">
            <a:avLst/>
          </a:prstGeom>
        </p:spPr>
        <p:txBody>
          <a:bodyPr vert="horz" lIns="91440" tIns="45720" rIns="91440" bIns="45720" rtlCol="0" anchor="ctr"/>
          <a:lstStyle>
            <a:lvl1pPr algn="r">
              <a:defRPr sz="788">
                <a:solidFill>
                  <a:srgbClr val="FFFFFF"/>
                </a:solidFill>
              </a:defRPr>
            </a:lvl1pPr>
          </a:lstStyle>
          <a:p>
            <a:pPr defTabSz="685800">
              <a:buClrTx/>
              <a:defRPr/>
            </a:pPr>
            <a:fld id="{40FED935-FACE-4B76-BA03-6CF50C638EF1}" type="slidenum">
              <a:rPr lang="en-US" altLang="en-US" kern="1200" smtClean="0">
                <a:latin typeface="Calibri" panose="020F0502020204030204"/>
                <a:ea typeface="+mn-ea"/>
                <a:cs typeface="+mn-cs"/>
              </a:rPr>
              <a:pPr defTabSz="685800">
                <a:buClrTx/>
                <a:defRPr/>
              </a:pPr>
              <a:t>‹#›</a:t>
            </a:fld>
            <a:endParaRPr lang="en-US" altLang="en-US" kern="1200" dirty="0">
              <a:latin typeface="Calibri" panose="020F0502020204030204"/>
              <a:ea typeface="+mn-ea"/>
              <a:cs typeface="+mn-cs"/>
            </a:endParaRPr>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40428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hf sldNum="0"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6.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32.xml.rels><?xml version="1.0" encoding="UTF-8" standalone="yes"?>
<Relationships xmlns="http://schemas.openxmlformats.org/package/2006/relationships"><Relationship Id="rId3" Type="http://schemas.openxmlformats.org/officeDocument/2006/relationships/hyperlink" Target="http://challengingbehavior.cbcs.usf.edu/" TargetMode="External"/><Relationship Id="rId7" Type="http://schemas.openxmlformats.org/officeDocument/2006/relationships/hyperlink" Target="https://education.ufl.edu/best-in-class/" TargetMode="External"/><Relationship Id="rId2" Type="http://schemas.openxmlformats.org/officeDocument/2006/relationships/notesSlide" Target="../notesSlides/notesSlide17.xml"/><Relationship Id="rId1" Type="http://schemas.openxmlformats.org/officeDocument/2006/relationships/slideLayout" Target="../slideLayouts/slideLayout105.xml"/><Relationship Id="rId6" Type="http://schemas.openxmlformats.org/officeDocument/2006/relationships/hyperlink" Target="http://www.firststeptosuccess.org/" TargetMode="External"/><Relationship Id="rId5" Type="http://schemas.openxmlformats.org/officeDocument/2006/relationships/hyperlink" Target="http://www.pathstraining.com/main/curriculum" TargetMode="External"/><Relationship Id="rId4" Type="http://schemas.openxmlformats.org/officeDocument/2006/relationships/hyperlink" Target="http://www.incredibleyears.com/parents-teachers/"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8.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8.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05.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7.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7.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5.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3.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18.xml"/><Relationship Id="rId1" Type="http://schemas.openxmlformats.org/officeDocument/2006/relationships/vmlDrawing" Target="../drawings/vmlDrawing1.vml"/><Relationship Id="rId4" Type="http://schemas.openxmlformats.org/officeDocument/2006/relationships/image" Target="../media/image35.emf"/></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107.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05.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05.xml"/><Relationship Id="rId5" Type="http://schemas.openxmlformats.org/officeDocument/2006/relationships/image" Target="../media/image41.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0.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045" y="375390"/>
            <a:ext cx="8172707" cy="946469"/>
          </a:xfrm>
        </p:spPr>
        <p:txBody>
          <a:bodyPr>
            <a:noAutofit/>
          </a:bodyPr>
          <a:lstStyle/>
          <a:p>
            <a:r>
              <a:rPr lang="en-US" sz="2700" b="1" dirty="0"/>
              <a:t>Creating more nurturing learning environments for young children growing up in poverty in the age of Covid-19</a:t>
            </a:r>
            <a:endParaRPr lang="en-US" sz="2700" b="1" i="1" dirty="0"/>
          </a:p>
        </p:txBody>
      </p:sp>
      <p:sp>
        <p:nvSpPr>
          <p:cNvPr id="4" name="Text Placeholder 3"/>
          <p:cNvSpPr>
            <a:spLocks noGrp="1"/>
          </p:cNvSpPr>
          <p:nvPr>
            <p:ph type="body" sz="half" idx="2"/>
          </p:nvPr>
        </p:nvSpPr>
        <p:spPr>
          <a:xfrm>
            <a:off x="529046" y="2979626"/>
            <a:ext cx="7984672" cy="851057"/>
          </a:xfrm>
        </p:spPr>
        <p:txBody>
          <a:bodyPr>
            <a:normAutofit/>
          </a:bodyPr>
          <a:lstStyle/>
          <a:p>
            <a:pPr>
              <a:spcBef>
                <a:spcPts val="0"/>
              </a:spcBef>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cs typeface="Arial" panose="020B0604020202020204" pitchFamily="34" charset="0"/>
            </a:endParaRPr>
          </a:p>
        </p:txBody>
      </p:sp>
      <p:sp>
        <p:nvSpPr>
          <p:cNvPr id="3" name="TextBox 2"/>
          <p:cNvSpPr txBox="1"/>
          <p:nvPr/>
        </p:nvSpPr>
        <p:spPr>
          <a:xfrm>
            <a:off x="5296020" y="3498447"/>
            <a:ext cx="3541251" cy="923330"/>
          </a:xfrm>
          <a:prstGeom prst="rect">
            <a:avLst/>
          </a:prstGeom>
          <a:noFill/>
        </p:spPr>
        <p:txBody>
          <a:bodyPr wrap="square" rtlCol="0">
            <a:spAutoFit/>
          </a:bodyPr>
          <a:lstStyle/>
          <a:p>
            <a:pPr defTabSz="342900">
              <a:buClrTx/>
              <a:defRPr/>
            </a:pPr>
            <a:r>
              <a:rPr lang="en-US" sz="1350" kern="1200" dirty="0">
                <a:solidFill>
                  <a:prstClr val="white"/>
                </a:solidFill>
                <a:latin typeface="Maiandra GD"/>
                <a:ea typeface="+mn-ea"/>
                <a:cs typeface="+mn-cs"/>
              </a:rPr>
              <a:t>Judith Carta, Ph.D.</a:t>
            </a:r>
          </a:p>
          <a:p>
            <a:pPr defTabSz="342900">
              <a:buClrTx/>
              <a:defRPr/>
            </a:pPr>
            <a:r>
              <a:rPr lang="en-US" sz="1350" kern="1200" dirty="0">
                <a:solidFill>
                  <a:prstClr val="white"/>
                </a:solidFill>
                <a:latin typeface="Maiandra GD"/>
                <a:ea typeface="+mn-ea"/>
                <a:cs typeface="+mn-cs"/>
              </a:rPr>
              <a:t>Juniper Gardens Children’s Project</a:t>
            </a:r>
          </a:p>
          <a:p>
            <a:pPr defTabSz="342900">
              <a:buClrTx/>
              <a:defRPr/>
            </a:pPr>
            <a:r>
              <a:rPr lang="en-US" sz="1350" kern="1200" dirty="0">
                <a:solidFill>
                  <a:prstClr val="white"/>
                </a:solidFill>
                <a:latin typeface="Maiandra GD"/>
                <a:ea typeface="+mn-ea"/>
                <a:cs typeface="+mn-cs"/>
              </a:rPr>
              <a:t>University of </a:t>
            </a:r>
            <a:r>
              <a:rPr lang="en-US" sz="1350" kern="1200" dirty="0" smtClean="0">
                <a:solidFill>
                  <a:prstClr val="white"/>
                </a:solidFill>
                <a:latin typeface="Maiandra GD"/>
                <a:ea typeface="+mn-ea"/>
                <a:cs typeface="+mn-cs"/>
              </a:rPr>
              <a:t>Kansas</a:t>
            </a:r>
          </a:p>
          <a:p>
            <a:pPr defTabSz="342900">
              <a:buClrTx/>
              <a:defRPr/>
            </a:pPr>
            <a:r>
              <a:rPr lang="en-US" sz="1350" kern="1200" dirty="0" smtClean="0">
                <a:solidFill>
                  <a:prstClr val="white"/>
                </a:solidFill>
                <a:latin typeface="Maiandra GD"/>
                <a:ea typeface="+mn-ea"/>
                <a:cs typeface="+mn-cs"/>
              </a:rPr>
              <a:t>carta@ku.edu</a:t>
            </a:r>
            <a:endParaRPr lang="en-US" sz="1350" kern="1200" dirty="0">
              <a:solidFill>
                <a:prstClr val="white"/>
              </a:solidFill>
              <a:latin typeface="Maiandra GD"/>
              <a:ea typeface="+mn-ea"/>
              <a:cs typeface="+mn-cs"/>
            </a:endParaRPr>
          </a:p>
        </p:txBody>
      </p:sp>
      <p:sp>
        <p:nvSpPr>
          <p:cNvPr id="6" name="TextBox 5"/>
          <p:cNvSpPr txBox="1"/>
          <p:nvPr/>
        </p:nvSpPr>
        <p:spPr>
          <a:xfrm>
            <a:off x="343835" y="3498447"/>
            <a:ext cx="4027766" cy="923330"/>
          </a:xfrm>
          <a:prstGeom prst="rect">
            <a:avLst/>
          </a:prstGeom>
          <a:noFill/>
          <a:ln>
            <a:noFill/>
          </a:ln>
        </p:spPr>
        <p:txBody>
          <a:bodyPr wrap="square" rtlCol="0">
            <a:spAutoFit/>
          </a:bodyPr>
          <a:lstStyle/>
          <a:p>
            <a:pPr defTabSz="342900">
              <a:buClrTx/>
            </a:pPr>
            <a:r>
              <a:rPr lang="en-US" sz="1350" kern="1200" dirty="0">
                <a:solidFill>
                  <a:prstClr val="white"/>
                </a:solidFill>
                <a:latin typeface="Maiandra GD"/>
                <a:ea typeface="+mn-ea"/>
                <a:cs typeface="+mn-cs"/>
              </a:rPr>
              <a:t>Virginia Cross-Sector Professional Development Higher Education Faculty Institute</a:t>
            </a:r>
          </a:p>
          <a:p>
            <a:pPr defTabSz="342900">
              <a:buClrTx/>
              <a:defRPr/>
            </a:pPr>
            <a:r>
              <a:rPr lang="en-US" sz="1350" kern="1200" dirty="0">
                <a:solidFill>
                  <a:prstClr val="white"/>
                </a:solidFill>
                <a:latin typeface="Maiandra GD"/>
                <a:ea typeface="+mn-ea"/>
                <a:cs typeface="+mn-cs"/>
              </a:rPr>
              <a:t>October 16, 2020</a:t>
            </a:r>
          </a:p>
          <a:p>
            <a:pPr defTabSz="342900">
              <a:buClrTx/>
              <a:defRPr/>
            </a:pPr>
            <a:endParaRPr lang="en-US" sz="1350" kern="1200" dirty="0">
              <a:solidFill>
                <a:prstClr val="white"/>
              </a:solidFill>
              <a:latin typeface="Maiandra GD"/>
              <a:ea typeface="+mn-ea"/>
              <a:cs typeface="+mn-cs"/>
            </a:endParaRPr>
          </a:p>
        </p:txBody>
      </p:sp>
      <p:pic>
        <p:nvPicPr>
          <p:cNvPr id="7" name="Picture 6"/>
          <p:cNvPicPr>
            <a:picLocks/>
          </p:cNvPicPr>
          <p:nvPr/>
        </p:nvPicPr>
        <p:blipFill rotWithShape="1">
          <a:blip r:embed="rId3"/>
          <a:srcRect t="21608" b="21931"/>
          <a:stretch/>
        </p:blipFill>
        <p:spPr>
          <a:xfrm>
            <a:off x="526222" y="1768655"/>
            <a:ext cx="4666179" cy="1448372"/>
          </a:xfrm>
          <a:prstGeom prst="rect">
            <a:avLst/>
          </a:prstGeom>
          <a:effectLst>
            <a:innerShdw blurRad="76200" dist="50800" dir="18900000">
              <a:prstClr val="black">
                <a:alpha val="50000"/>
              </a:prstClr>
            </a:innerShdw>
          </a:effectLst>
          <a:scene3d>
            <a:camera prst="orthographicFront"/>
            <a:lightRig rig="threePt" dir="t"/>
          </a:scene3d>
          <a:sp3d contourW="69850"/>
        </p:spPr>
      </p:pic>
    </p:spTree>
    <p:extLst>
      <p:ext uri="{BB962C8B-B14F-4D97-AF65-F5344CB8AC3E}">
        <p14:creationId xmlns:p14="http://schemas.microsoft.com/office/powerpoint/2010/main" val="3557258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panose="020B0604020202020204" pitchFamily="34" charset="0"/>
                <a:cs typeface="Arial" panose="020B0604020202020204" pitchFamily="34" charset="0"/>
              </a:rPr>
              <a:t>Each additional risk tilts the scale towards a child’s negative outcomes</a:t>
            </a:r>
            <a:endParaRPr lang="en-US" sz="3200" dirty="0">
              <a:latin typeface="Arial" panose="020B0604020202020204" pitchFamily="34" charset="0"/>
              <a:cs typeface="Arial" panose="020B0604020202020204" pitchFamily="34" charset="0"/>
            </a:endParaRPr>
          </a:p>
        </p:txBody>
      </p:sp>
      <p:pic>
        <p:nvPicPr>
          <p:cNvPr id="21506" name="Picture 2" descr="Tipping the Scales - The Resilience G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131" y="1433421"/>
            <a:ext cx="4557713" cy="2828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8614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2">
                    <a:lumMod val="40000"/>
                    <a:lumOff val="60000"/>
                  </a:schemeClr>
                </a:solidFill>
              </a:rPr>
              <a:t>Number of Risks in First Three Years Predicts Developmental Delay</a:t>
            </a:r>
            <a:endParaRPr lang="en-US" dirty="0">
              <a:solidFill>
                <a:schemeClr val="tx2">
                  <a:lumMod val="40000"/>
                  <a:lumOff val="60000"/>
                </a:schemeClr>
              </a:solidFill>
            </a:endParaRPr>
          </a:p>
        </p:txBody>
      </p:sp>
      <p:pic>
        <p:nvPicPr>
          <p:cNvPr id="3076" name="Picture 4" descr="As the number of adverse early childhood experiences mounts, so does the risk of developmental delays. Source: Barth et al (2008). Credit: Center on the Developing Chil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43791" y="1196379"/>
            <a:ext cx="5259787" cy="36042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40839" y="4688174"/>
            <a:ext cx="2803161" cy="507831"/>
          </a:xfrm>
          <a:prstGeom prst="rect">
            <a:avLst/>
          </a:prstGeom>
          <a:noFill/>
        </p:spPr>
        <p:txBody>
          <a:bodyPr wrap="square" rtlCol="0">
            <a:spAutoFit/>
          </a:bodyPr>
          <a:lstStyle/>
          <a:p>
            <a:pPr defTabSz="685800">
              <a:buClrTx/>
            </a:pPr>
            <a:r>
              <a:rPr lang="en-US" sz="1350" kern="1200" dirty="0">
                <a:solidFill>
                  <a:prstClr val="black"/>
                </a:solidFill>
                <a:latin typeface="Corbel"/>
                <a:ea typeface="+mn-ea"/>
                <a:cs typeface="+mn-cs"/>
              </a:rPr>
              <a:t>Barth et al (2008). Credit: Center on the Developing Child.</a:t>
            </a:r>
          </a:p>
        </p:txBody>
      </p:sp>
    </p:spTree>
    <p:extLst>
      <p:ext uri="{BB962C8B-B14F-4D97-AF65-F5344CB8AC3E}">
        <p14:creationId xmlns:p14="http://schemas.microsoft.com/office/powerpoint/2010/main" val="5653318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tx2">
                    <a:lumMod val="40000"/>
                    <a:lumOff val="60000"/>
                  </a:schemeClr>
                </a:solidFill>
              </a:rPr>
              <a:t>Poverty affects brain development.</a:t>
            </a:r>
            <a:endParaRPr lang="en-US" sz="3200" dirty="0">
              <a:solidFill>
                <a:schemeClr val="tx2">
                  <a:lumMod val="40000"/>
                  <a:lumOff val="60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9407" y="1180475"/>
            <a:ext cx="8303181" cy="3833735"/>
          </a:xfrm>
        </p:spPr>
      </p:pic>
      <p:sp>
        <p:nvSpPr>
          <p:cNvPr id="5" name="TextBox 4"/>
          <p:cNvSpPr txBox="1"/>
          <p:nvPr/>
        </p:nvSpPr>
        <p:spPr>
          <a:xfrm>
            <a:off x="6531964" y="4440837"/>
            <a:ext cx="2462135" cy="646331"/>
          </a:xfrm>
          <a:prstGeom prst="rect">
            <a:avLst/>
          </a:prstGeom>
          <a:noFill/>
        </p:spPr>
        <p:txBody>
          <a:bodyPr wrap="square" rtlCol="0">
            <a:spAutoFit/>
          </a:bodyPr>
          <a:lstStyle/>
          <a:p>
            <a:pPr defTabSz="685800" fontAlgn="base">
              <a:buClrTx/>
            </a:pPr>
            <a:r>
              <a:rPr lang="en-US" sz="900" kern="1200" dirty="0">
                <a:solidFill>
                  <a:prstClr val="black"/>
                </a:solidFill>
                <a:latin typeface="Corbel"/>
                <a:ea typeface="+mn-ea"/>
                <a:cs typeface="+mn-cs"/>
              </a:rPr>
              <a:t>Sara B. Johnson, Jenna L. Riis and Kimberly G. Noble</a:t>
            </a:r>
          </a:p>
          <a:p>
            <a:pPr defTabSz="685800" fontAlgn="base">
              <a:buClrTx/>
            </a:pPr>
            <a:r>
              <a:rPr lang="en-US" sz="900" kern="1200" dirty="0">
                <a:solidFill>
                  <a:prstClr val="black"/>
                </a:solidFill>
                <a:latin typeface="Corbel"/>
                <a:ea typeface="+mn-ea"/>
                <a:cs typeface="+mn-cs"/>
              </a:rPr>
              <a:t>Pediatrics April 2016, 137 (4) e20153075; DOI: https://doi.org/10.1542/peds.2015-3075</a:t>
            </a:r>
          </a:p>
        </p:txBody>
      </p:sp>
    </p:spTree>
    <p:extLst>
      <p:ext uri="{BB962C8B-B14F-4D97-AF65-F5344CB8AC3E}">
        <p14:creationId xmlns:p14="http://schemas.microsoft.com/office/powerpoint/2010/main" val="30168783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Three Ways to Build Resilience Amid the COVID-19 Pandem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256" y="-305806"/>
            <a:ext cx="7122319" cy="51506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8800" y="4844839"/>
            <a:ext cx="4739592" cy="307777"/>
          </a:xfrm>
          <a:prstGeom prst="rect">
            <a:avLst/>
          </a:prstGeom>
          <a:noFill/>
        </p:spPr>
        <p:txBody>
          <a:bodyPr wrap="square" rtlCol="0">
            <a:spAutoFit/>
          </a:bodyPr>
          <a:lstStyle/>
          <a:p>
            <a:r>
              <a:rPr lang="en-US" dirty="0"/>
              <a:t>Center on the Developing Child at Harvard University</a:t>
            </a:r>
          </a:p>
        </p:txBody>
      </p:sp>
    </p:spTree>
    <p:extLst>
      <p:ext uri="{BB962C8B-B14F-4D97-AF65-F5344CB8AC3E}">
        <p14:creationId xmlns:p14="http://schemas.microsoft.com/office/powerpoint/2010/main" val="11534618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hree Ways to Build Resilience Amid the COVID-19 Pandem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28994"/>
            <a:ext cx="8029636" cy="49527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0400" y="4827871"/>
            <a:ext cx="4394152" cy="307777"/>
          </a:xfrm>
          <a:prstGeom prst="rect">
            <a:avLst/>
          </a:prstGeom>
          <a:noFill/>
        </p:spPr>
        <p:txBody>
          <a:bodyPr wrap="none" rtlCol="0">
            <a:spAutoFit/>
          </a:bodyPr>
          <a:lstStyle/>
          <a:p>
            <a:r>
              <a:rPr lang="en-US"/>
              <a:t>Center on the Developing Child at Harvard University</a:t>
            </a:r>
            <a:endParaRPr lang="en-US" dirty="0"/>
          </a:p>
        </p:txBody>
      </p:sp>
    </p:spTree>
    <p:extLst>
      <p:ext uri="{BB962C8B-B14F-4D97-AF65-F5344CB8AC3E}">
        <p14:creationId xmlns:p14="http://schemas.microsoft.com/office/powerpoint/2010/main" val="27976669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2"/>
          <p:cNvGrpSpPr>
            <a:grpSpLocks/>
          </p:cNvGrpSpPr>
          <p:nvPr/>
        </p:nvGrpSpPr>
        <p:grpSpPr bwMode="auto">
          <a:xfrm>
            <a:off x="3714750" y="1485901"/>
            <a:ext cx="1200150" cy="1184672"/>
            <a:chOff x="2160" y="1248"/>
            <a:chExt cx="1008" cy="995"/>
          </a:xfrm>
        </p:grpSpPr>
        <p:sp>
          <p:nvSpPr>
            <p:cNvPr id="38955" name="Line 4"/>
            <p:cNvSpPr>
              <a:spLocks noChangeShapeType="1"/>
            </p:cNvSpPr>
            <p:nvPr/>
          </p:nvSpPr>
          <p:spPr bwMode="auto">
            <a:xfrm>
              <a:off x="2160" y="1632"/>
              <a:ext cx="0" cy="611"/>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685800" eaLnBrk="0" fontAlgn="base" hangingPunct="0">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sp>
          <p:nvSpPr>
            <p:cNvPr id="38956" name="Line 5"/>
            <p:cNvSpPr>
              <a:spLocks noChangeShapeType="1"/>
            </p:cNvSpPr>
            <p:nvPr/>
          </p:nvSpPr>
          <p:spPr bwMode="auto">
            <a:xfrm>
              <a:off x="3168" y="1248"/>
              <a:ext cx="0" cy="696"/>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685800" eaLnBrk="0" fontAlgn="base" hangingPunct="0">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grpSp>
      <p:sp>
        <p:nvSpPr>
          <p:cNvPr id="38915" name="Arc 6"/>
          <p:cNvSpPr>
            <a:spLocks/>
          </p:cNvSpPr>
          <p:nvPr/>
        </p:nvSpPr>
        <p:spPr bwMode="auto">
          <a:xfrm flipH="1">
            <a:off x="1885951" y="1371600"/>
            <a:ext cx="4807744" cy="2914650"/>
          </a:xfrm>
          <a:custGeom>
            <a:avLst/>
            <a:gdLst>
              <a:gd name="T0" fmla="*/ 0 w 23596"/>
              <a:gd name="T1" fmla="*/ 2147483646 h 21600"/>
              <a:gd name="T2" fmla="*/ 2147483646 w 23596"/>
              <a:gd name="T3" fmla="*/ 2147483646 h 21600"/>
              <a:gd name="T4" fmla="*/ 2147483646 w 23596"/>
              <a:gd name="T5" fmla="*/ 2147483646 h 21600"/>
              <a:gd name="T6" fmla="*/ 0 60000 65536"/>
              <a:gd name="T7" fmla="*/ 0 60000 65536"/>
              <a:gd name="T8" fmla="*/ 0 60000 65536"/>
              <a:gd name="T9" fmla="*/ 0 w 23596"/>
              <a:gd name="T10" fmla="*/ 0 h 21600"/>
              <a:gd name="T11" fmla="*/ 23596 w 23596"/>
              <a:gd name="T12" fmla="*/ 21600 h 21600"/>
            </a:gdLst>
            <a:ahLst/>
            <a:cxnLst>
              <a:cxn ang="T6">
                <a:pos x="T0" y="T1"/>
              </a:cxn>
              <a:cxn ang="T7">
                <a:pos x="T2" y="T3"/>
              </a:cxn>
              <a:cxn ang="T8">
                <a:pos x="T4" y="T5"/>
              </a:cxn>
            </a:cxnLst>
            <a:rect l="T9" t="T10" r="T11" b="T12"/>
            <a:pathLst>
              <a:path w="23596" h="21600" fill="none" extrusionOk="0">
                <a:moveTo>
                  <a:pt x="0" y="92"/>
                </a:moveTo>
                <a:cubicBezTo>
                  <a:pt x="663" y="30"/>
                  <a:pt x="1329" y="-1"/>
                  <a:pt x="1996" y="0"/>
                </a:cubicBezTo>
                <a:cubicBezTo>
                  <a:pt x="13925" y="0"/>
                  <a:pt x="23596" y="9670"/>
                  <a:pt x="23596" y="21600"/>
                </a:cubicBezTo>
              </a:path>
              <a:path w="23596" h="21600" stroke="0" extrusionOk="0">
                <a:moveTo>
                  <a:pt x="0" y="92"/>
                </a:moveTo>
                <a:cubicBezTo>
                  <a:pt x="663" y="30"/>
                  <a:pt x="1329" y="-1"/>
                  <a:pt x="1996" y="0"/>
                </a:cubicBezTo>
                <a:cubicBezTo>
                  <a:pt x="13925" y="0"/>
                  <a:pt x="23596" y="9670"/>
                  <a:pt x="23596" y="21600"/>
                </a:cubicBezTo>
                <a:lnTo>
                  <a:pt x="1996" y="21600"/>
                </a:lnTo>
                <a:lnTo>
                  <a:pt x="0" y="92"/>
                </a:lnTo>
                <a:close/>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grpSp>
        <p:nvGrpSpPr>
          <p:cNvPr id="38916" name="Group 7"/>
          <p:cNvGrpSpPr>
            <a:grpSpLocks/>
          </p:cNvGrpSpPr>
          <p:nvPr/>
        </p:nvGrpSpPr>
        <p:grpSpPr bwMode="auto">
          <a:xfrm>
            <a:off x="3714750" y="1200150"/>
            <a:ext cx="1200150" cy="742950"/>
            <a:chOff x="2160" y="1008"/>
            <a:chExt cx="1008" cy="624"/>
          </a:xfrm>
        </p:grpSpPr>
        <p:sp>
          <p:nvSpPr>
            <p:cNvPr id="38953" name="Line 9"/>
            <p:cNvSpPr>
              <a:spLocks noChangeShapeType="1"/>
            </p:cNvSpPr>
            <p:nvPr/>
          </p:nvSpPr>
          <p:spPr bwMode="auto">
            <a:xfrm>
              <a:off x="2160" y="1258"/>
              <a:ext cx="0" cy="374"/>
            </a:xfrm>
            <a:prstGeom prst="line">
              <a:avLst/>
            </a:prstGeom>
            <a:noFill/>
            <a:ln w="38100">
              <a:solidFill>
                <a:schemeClr val="accent1"/>
              </a:solidFill>
              <a:round/>
              <a:headEnd/>
              <a:tailEnd type="none" w="lg" len="lg"/>
            </a:ln>
            <a:extLst>
              <a:ext uri="{909E8E84-426E-40DD-AFC4-6F175D3DCCD1}">
                <a14:hiddenFill xmlns:a14="http://schemas.microsoft.com/office/drawing/2010/main">
                  <a:noFill/>
                </a14:hiddenFill>
              </a:ext>
            </a:extLst>
          </p:spPr>
          <p:txBody>
            <a:bodyPr wrap="none" anchor="ctr"/>
            <a:lstStyle/>
            <a:p>
              <a:pPr defTabSz="685800" eaLnBrk="0" fontAlgn="base" hangingPunct="0">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sp>
          <p:nvSpPr>
            <p:cNvPr id="38954" name="Line 10"/>
            <p:cNvSpPr>
              <a:spLocks noChangeShapeType="1"/>
            </p:cNvSpPr>
            <p:nvPr/>
          </p:nvSpPr>
          <p:spPr bwMode="auto">
            <a:xfrm>
              <a:off x="3168" y="1008"/>
              <a:ext cx="0" cy="288"/>
            </a:xfrm>
            <a:prstGeom prst="line">
              <a:avLst/>
            </a:prstGeom>
            <a:noFill/>
            <a:ln w="38100">
              <a:solidFill>
                <a:schemeClr val="accent1"/>
              </a:solidFill>
              <a:round/>
              <a:headEnd/>
              <a:tailEnd type="none" w="lg" len="lg"/>
            </a:ln>
            <a:extLst>
              <a:ext uri="{909E8E84-426E-40DD-AFC4-6F175D3DCCD1}">
                <a14:hiddenFill xmlns:a14="http://schemas.microsoft.com/office/drawing/2010/main">
                  <a:noFill/>
                </a14:hiddenFill>
              </a:ext>
            </a:extLst>
          </p:spPr>
          <p:txBody>
            <a:bodyPr wrap="none" anchor="ctr"/>
            <a:lstStyle/>
            <a:p>
              <a:pPr defTabSz="685800" eaLnBrk="0" fontAlgn="base" hangingPunct="0">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grpSp>
      <p:grpSp>
        <p:nvGrpSpPr>
          <p:cNvPr id="38917" name="Group 11"/>
          <p:cNvGrpSpPr>
            <a:grpSpLocks/>
          </p:cNvGrpSpPr>
          <p:nvPr/>
        </p:nvGrpSpPr>
        <p:grpSpPr bwMode="auto">
          <a:xfrm>
            <a:off x="1931195" y="4114804"/>
            <a:ext cx="5841206" cy="873919"/>
            <a:chOff x="662" y="3456"/>
            <a:chExt cx="4906" cy="734"/>
          </a:xfrm>
        </p:grpSpPr>
        <p:sp>
          <p:nvSpPr>
            <p:cNvPr id="38946" name="Text Box 12"/>
            <p:cNvSpPr txBox="1">
              <a:spLocks noChangeArrowheads="1"/>
            </p:cNvSpPr>
            <p:nvPr/>
          </p:nvSpPr>
          <p:spPr bwMode="auto">
            <a:xfrm>
              <a:off x="662" y="3456"/>
              <a:ext cx="538"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spcBef>
                  <a:spcPct val="0"/>
                </a:spcBef>
                <a:spcAft>
                  <a:spcPct val="0"/>
                </a:spcAft>
                <a:buClrTx/>
                <a:buSzTx/>
                <a:buNone/>
              </a:pPr>
              <a:r>
                <a:rPr lang="en-US" altLang="en-US" sz="1500" b="1" i="1" kern="1200" dirty="0">
                  <a:solidFill>
                    <a:srgbClr val="FFCC00"/>
                  </a:solidFill>
                  <a:latin typeface="Arial Narrow" panose="020B0606020202030204" pitchFamily="34" charset="0"/>
                  <a:ea typeface="+mn-ea"/>
                  <a:cs typeface="+mn-cs"/>
                </a:rPr>
                <a:t>Birth</a:t>
              </a:r>
              <a:endParaRPr lang="en-US" altLang="en-US" sz="2100" b="1" i="1" kern="1200" dirty="0">
                <a:solidFill>
                  <a:srgbClr val="FFCC00"/>
                </a:solidFill>
                <a:latin typeface="Arial Narrow" panose="020B0606020202030204" pitchFamily="34" charset="0"/>
                <a:ea typeface="+mn-ea"/>
                <a:cs typeface="+mn-cs"/>
              </a:endParaRPr>
            </a:p>
          </p:txBody>
        </p:sp>
        <p:sp>
          <p:nvSpPr>
            <p:cNvPr id="38947" name="Text Box 13"/>
            <p:cNvSpPr txBox="1">
              <a:spLocks noChangeArrowheads="1"/>
            </p:cNvSpPr>
            <p:nvPr/>
          </p:nvSpPr>
          <p:spPr bwMode="auto">
            <a:xfrm>
              <a:off x="864" y="3919"/>
              <a:ext cx="97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spcBef>
                  <a:spcPct val="0"/>
                </a:spcBef>
                <a:spcAft>
                  <a:spcPct val="0"/>
                </a:spcAft>
                <a:buClrTx/>
                <a:buSzTx/>
                <a:buNone/>
              </a:pPr>
              <a:r>
                <a:rPr lang="en-US" altLang="en-US" sz="1500" b="1" i="1" kern="1200" dirty="0">
                  <a:solidFill>
                    <a:srgbClr val="FFCC00"/>
                  </a:solidFill>
                  <a:latin typeface="Arial Narrow" panose="020B0606020202030204" pitchFamily="34" charset="0"/>
                  <a:ea typeface="+mn-ea"/>
                  <a:cs typeface="+mn-cs"/>
                </a:rPr>
                <a:t>Early</a:t>
              </a:r>
              <a:r>
                <a:rPr lang="en-US" altLang="en-US" sz="1200" b="1" i="1" kern="1200" dirty="0">
                  <a:solidFill>
                    <a:srgbClr val="FFCC00"/>
                  </a:solidFill>
                  <a:latin typeface="Arial Narrow" panose="020B0606020202030204" pitchFamily="34" charset="0"/>
                  <a:ea typeface="+mn-ea"/>
                  <a:cs typeface="+mn-cs"/>
                </a:rPr>
                <a:t> </a:t>
              </a:r>
              <a:r>
                <a:rPr lang="en-US" altLang="en-US" sz="1500" b="1" i="1" kern="1200" dirty="0">
                  <a:solidFill>
                    <a:srgbClr val="FFCC00"/>
                  </a:solidFill>
                  <a:latin typeface="Arial Narrow" panose="020B0606020202030204" pitchFamily="34" charset="0"/>
                  <a:ea typeface="+mn-ea"/>
                  <a:cs typeface="+mn-cs"/>
                </a:rPr>
                <a:t>Infancy</a:t>
              </a:r>
              <a:endParaRPr lang="en-US" altLang="en-US" sz="2100" b="1" i="1" kern="1200" dirty="0">
                <a:solidFill>
                  <a:srgbClr val="FFCC00"/>
                </a:solidFill>
                <a:latin typeface="Arial Narrow" panose="020B0606020202030204" pitchFamily="34" charset="0"/>
                <a:ea typeface="+mn-ea"/>
                <a:cs typeface="+mn-cs"/>
              </a:endParaRPr>
            </a:p>
          </p:txBody>
        </p:sp>
        <p:sp>
          <p:nvSpPr>
            <p:cNvPr id="38948" name="Text Box 14"/>
            <p:cNvSpPr txBox="1">
              <a:spLocks noChangeArrowheads="1"/>
            </p:cNvSpPr>
            <p:nvPr/>
          </p:nvSpPr>
          <p:spPr bwMode="auto">
            <a:xfrm>
              <a:off x="1488" y="3456"/>
              <a:ext cx="96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spcBef>
                  <a:spcPct val="0"/>
                </a:spcBef>
                <a:spcAft>
                  <a:spcPct val="0"/>
                </a:spcAft>
                <a:buClrTx/>
                <a:buSzTx/>
                <a:buNone/>
              </a:pPr>
              <a:r>
                <a:rPr lang="en-US" altLang="en-US" sz="1500" b="1" i="1" kern="1200" dirty="0">
                  <a:solidFill>
                    <a:srgbClr val="FFCC00"/>
                  </a:solidFill>
                  <a:latin typeface="Arial Narrow" panose="020B0606020202030204" pitchFamily="34" charset="0"/>
                  <a:ea typeface="+mn-ea"/>
                  <a:cs typeface="+mn-cs"/>
                </a:rPr>
                <a:t>Late Infancy</a:t>
              </a:r>
              <a:endParaRPr lang="en-US" altLang="en-US" sz="2100" b="1" i="1" kern="1200" dirty="0">
                <a:solidFill>
                  <a:srgbClr val="FFCC00"/>
                </a:solidFill>
                <a:latin typeface="Arial Narrow" panose="020B0606020202030204" pitchFamily="34" charset="0"/>
                <a:ea typeface="+mn-ea"/>
                <a:cs typeface="+mn-cs"/>
              </a:endParaRPr>
            </a:p>
          </p:txBody>
        </p:sp>
        <p:sp>
          <p:nvSpPr>
            <p:cNvPr id="38949" name="Text Box 15"/>
            <p:cNvSpPr txBox="1">
              <a:spLocks noChangeArrowheads="1"/>
            </p:cNvSpPr>
            <p:nvPr/>
          </p:nvSpPr>
          <p:spPr bwMode="auto">
            <a:xfrm>
              <a:off x="2352" y="3919"/>
              <a:ext cx="98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spcBef>
                  <a:spcPct val="0"/>
                </a:spcBef>
                <a:spcAft>
                  <a:spcPct val="0"/>
                </a:spcAft>
                <a:buClrTx/>
                <a:buSzTx/>
                <a:buNone/>
              </a:pPr>
              <a:r>
                <a:rPr lang="en-US" altLang="en-US" sz="1500" b="1" i="1" kern="1200" dirty="0">
                  <a:solidFill>
                    <a:srgbClr val="FFCC00"/>
                  </a:solidFill>
                  <a:latin typeface="Arial Narrow" panose="020B0606020202030204" pitchFamily="34" charset="0"/>
                  <a:ea typeface="+mn-ea"/>
                  <a:cs typeface="+mn-cs"/>
                </a:rPr>
                <a:t>Early Toddler</a:t>
              </a:r>
              <a:endParaRPr lang="en-US" altLang="en-US" sz="2100" b="1" i="1" kern="1200" dirty="0">
                <a:solidFill>
                  <a:srgbClr val="FFCC00"/>
                </a:solidFill>
                <a:latin typeface="Arial Narrow" panose="020B0606020202030204" pitchFamily="34" charset="0"/>
                <a:ea typeface="+mn-ea"/>
                <a:cs typeface="+mn-cs"/>
              </a:endParaRPr>
            </a:p>
          </p:txBody>
        </p:sp>
        <p:sp>
          <p:nvSpPr>
            <p:cNvPr id="38950" name="Text Box 16"/>
            <p:cNvSpPr txBox="1">
              <a:spLocks noChangeArrowheads="1"/>
            </p:cNvSpPr>
            <p:nvPr/>
          </p:nvSpPr>
          <p:spPr bwMode="auto">
            <a:xfrm>
              <a:off x="3072" y="3456"/>
              <a:ext cx="96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spcBef>
                  <a:spcPct val="0"/>
                </a:spcBef>
                <a:spcAft>
                  <a:spcPct val="0"/>
                </a:spcAft>
                <a:buClrTx/>
                <a:buSzTx/>
                <a:buNone/>
              </a:pPr>
              <a:r>
                <a:rPr lang="en-US" altLang="en-US" sz="1500" b="1" i="1" kern="1200" dirty="0">
                  <a:solidFill>
                    <a:srgbClr val="FFCC00"/>
                  </a:solidFill>
                  <a:latin typeface="Arial Narrow" panose="020B0606020202030204" pitchFamily="34" charset="0"/>
                  <a:ea typeface="+mn-ea"/>
                  <a:cs typeface="+mn-cs"/>
                </a:rPr>
                <a:t>Late Toddler</a:t>
              </a:r>
              <a:endParaRPr lang="en-US" altLang="en-US" sz="2100" b="1" i="1" kern="1200" dirty="0">
                <a:solidFill>
                  <a:srgbClr val="FFCC00"/>
                </a:solidFill>
                <a:latin typeface="Arial Narrow" panose="020B0606020202030204" pitchFamily="34" charset="0"/>
                <a:ea typeface="+mn-ea"/>
                <a:cs typeface="+mn-cs"/>
              </a:endParaRPr>
            </a:p>
          </p:txBody>
        </p:sp>
        <p:sp>
          <p:nvSpPr>
            <p:cNvPr id="38951" name="Text Box 17"/>
            <p:cNvSpPr txBox="1">
              <a:spLocks noChangeArrowheads="1"/>
            </p:cNvSpPr>
            <p:nvPr/>
          </p:nvSpPr>
          <p:spPr bwMode="auto">
            <a:xfrm>
              <a:off x="3693" y="3919"/>
              <a:ext cx="115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spcBef>
                  <a:spcPct val="0"/>
                </a:spcBef>
                <a:spcAft>
                  <a:spcPct val="0"/>
                </a:spcAft>
                <a:buClrTx/>
                <a:buSzTx/>
                <a:buNone/>
              </a:pPr>
              <a:r>
                <a:rPr lang="en-US" altLang="en-US" sz="1500" b="1" i="1" kern="1200" dirty="0">
                  <a:solidFill>
                    <a:srgbClr val="FFCC00"/>
                  </a:solidFill>
                  <a:latin typeface="Arial Narrow" panose="020B0606020202030204" pitchFamily="34" charset="0"/>
                  <a:ea typeface="+mn-ea"/>
                  <a:cs typeface="+mn-cs"/>
                </a:rPr>
                <a:t>Early Preschool</a:t>
              </a:r>
            </a:p>
          </p:txBody>
        </p:sp>
        <p:sp>
          <p:nvSpPr>
            <p:cNvPr id="38952" name="Text Box 18"/>
            <p:cNvSpPr txBox="1">
              <a:spLocks noChangeArrowheads="1"/>
            </p:cNvSpPr>
            <p:nvPr/>
          </p:nvSpPr>
          <p:spPr bwMode="auto">
            <a:xfrm>
              <a:off x="4364" y="3456"/>
              <a:ext cx="120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spcBef>
                  <a:spcPct val="0"/>
                </a:spcBef>
                <a:spcAft>
                  <a:spcPct val="0"/>
                </a:spcAft>
                <a:buClrTx/>
                <a:buSzTx/>
                <a:buNone/>
              </a:pPr>
              <a:r>
                <a:rPr lang="en-US" altLang="en-US" sz="1500" b="1" i="1" kern="1200" dirty="0">
                  <a:solidFill>
                    <a:srgbClr val="FFCC00"/>
                  </a:solidFill>
                  <a:latin typeface="Arial Narrow" panose="020B0606020202030204" pitchFamily="34" charset="0"/>
                  <a:ea typeface="+mn-ea"/>
                  <a:cs typeface="+mn-cs"/>
                </a:rPr>
                <a:t>Late Preschool</a:t>
              </a:r>
              <a:endParaRPr lang="en-US" altLang="en-US" sz="2100" b="1" i="1" kern="1200" dirty="0">
                <a:solidFill>
                  <a:srgbClr val="FFCC00"/>
                </a:solidFill>
                <a:latin typeface="Arial Narrow" panose="020B0606020202030204" pitchFamily="34" charset="0"/>
                <a:ea typeface="+mn-ea"/>
                <a:cs typeface="+mn-cs"/>
              </a:endParaRPr>
            </a:p>
          </p:txBody>
        </p:sp>
      </p:grpSp>
      <p:grpSp>
        <p:nvGrpSpPr>
          <p:cNvPr id="38918" name="Group 19"/>
          <p:cNvGrpSpPr>
            <a:grpSpLocks/>
          </p:cNvGrpSpPr>
          <p:nvPr/>
        </p:nvGrpSpPr>
        <p:grpSpPr bwMode="auto">
          <a:xfrm>
            <a:off x="2260999" y="2857503"/>
            <a:ext cx="929878" cy="1145382"/>
            <a:chOff x="939" y="2352"/>
            <a:chExt cx="781" cy="962"/>
          </a:xfrm>
        </p:grpSpPr>
        <p:sp>
          <p:nvSpPr>
            <p:cNvPr id="38944" name="Line 20"/>
            <p:cNvSpPr>
              <a:spLocks noChangeShapeType="1"/>
            </p:cNvSpPr>
            <p:nvPr/>
          </p:nvSpPr>
          <p:spPr bwMode="auto">
            <a:xfrm flipV="1">
              <a:off x="1152" y="2352"/>
              <a:ext cx="0" cy="624"/>
            </a:xfrm>
            <a:prstGeom prst="line">
              <a:avLst/>
            </a:prstGeom>
            <a:noFill/>
            <a:ln w="38100">
              <a:solidFill>
                <a:schemeClr val="tx2"/>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685800" eaLnBrk="0" fontAlgn="base" hangingPunct="0">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sp>
          <p:nvSpPr>
            <p:cNvPr id="38945" name="Text Box 21"/>
            <p:cNvSpPr txBox="1">
              <a:spLocks noChangeArrowheads="1"/>
            </p:cNvSpPr>
            <p:nvPr/>
          </p:nvSpPr>
          <p:spPr bwMode="auto">
            <a:xfrm>
              <a:off x="939" y="2926"/>
              <a:ext cx="781" cy="388"/>
            </a:xfrm>
            <a:prstGeom prst="rect">
              <a:avLst/>
            </a:prstGeom>
            <a:solidFill>
              <a:schemeClr val="hlink"/>
            </a:solidFill>
            <a:ln w="38100" cmpd="dbl">
              <a:solidFill>
                <a:srgbClr val="FFCC00"/>
              </a:solidFill>
              <a:miter lim="800000"/>
              <a:headEnd/>
              <a:tailEnd/>
            </a:ln>
          </p:spPr>
          <p:txBody>
            <a:bodyPr wrap="none">
              <a:spAutoFit/>
            </a:bodyPr>
            <a:lstStyle>
              <a:lvl1pPr>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algn="ctr" defTabSz="685800" fontAlgn="base">
                <a:spcBef>
                  <a:spcPct val="0"/>
                </a:spcBef>
                <a:spcAft>
                  <a:spcPct val="0"/>
                </a:spcAft>
                <a:buClrTx/>
                <a:buSzTx/>
                <a:buNone/>
              </a:pPr>
              <a:r>
                <a:rPr lang="en-US" altLang="en-US" sz="1200" b="1" i="1" kern="1200" dirty="0">
                  <a:solidFill>
                    <a:prstClr val="black"/>
                  </a:solidFill>
                  <a:latin typeface="Arial Narrow" panose="020B0606020202030204" pitchFamily="34" charset="0"/>
                  <a:ea typeface="+mn-ea"/>
                  <a:cs typeface="+mn-cs"/>
                </a:rPr>
                <a:t>Responsive </a:t>
              </a:r>
            </a:p>
            <a:p>
              <a:pPr algn="ctr" defTabSz="685800" fontAlgn="base">
                <a:spcBef>
                  <a:spcPct val="0"/>
                </a:spcBef>
                <a:spcAft>
                  <a:spcPct val="0"/>
                </a:spcAft>
                <a:buClrTx/>
                <a:buSzTx/>
                <a:buNone/>
              </a:pPr>
              <a:r>
                <a:rPr lang="en-US" altLang="en-US" sz="1200" b="1" i="1" kern="1200" dirty="0">
                  <a:solidFill>
                    <a:prstClr val="black"/>
                  </a:solidFill>
                  <a:latin typeface="Arial Narrow" panose="020B0606020202030204" pitchFamily="34" charset="0"/>
                  <a:ea typeface="+mn-ea"/>
                  <a:cs typeface="+mn-cs"/>
                </a:rPr>
                <a:t>Caregiving</a:t>
              </a:r>
            </a:p>
          </p:txBody>
        </p:sp>
      </p:grpSp>
      <p:grpSp>
        <p:nvGrpSpPr>
          <p:cNvPr id="38919" name="Group 22"/>
          <p:cNvGrpSpPr>
            <a:grpSpLocks/>
          </p:cNvGrpSpPr>
          <p:nvPr/>
        </p:nvGrpSpPr>
        <p:grpSpPr bwMode="auto">
          <a:xfrm>
            <a:off x="3243858" y="2171699"/>
            <a:ext cx="1284685" cy="1754294"/>
            <a:chOff x="1915" y="1632"/>
            <a:chExt cx="1079" cy="1602"/>
          </a:xfrm>
        </p:grpSpPr>
        <p:sp>
          <p:nvSpPr>
            <p:cNvPr id="38942" name="Line 23"/>
            <p:cNvSpPr>
              <a:spLocks noChangeShapeType="1"/>
            </p:cNvSpPr>
            <p:nvPr/>
          </p:nvSpPr>
          <p:spPr bwMode="auto">
            <a:xfrm flipV="1">
              <a:off x="1968" y="1632"/>
              <a:ext cx="0" cy="960"/>
            </a:xfrm>
            <a:prstGeom prst="line">
              <a:avLst/>
            </a:prstGeom>
            <a:noFill/>
            <a:ln w="38100">
              <a:solidFill>
                <a:schemeClr val="tx2"/>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685800" eaLnBrk="0" fontAlgn="base" hangingPunct="0">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sp>
          <p:nvSpPr>
            <p:cNvPr id="38943" name="Text Box 24"/>
            <p:cNvSpPr txBox="1">
              <a:spLocks noChangeArrowheads="1"/>
            </p:cNvSpPr>
            <p:nvPr/>
          </p:nvSpPr>
          <p:spPr bwMode="auto">
            <a:xfrm>
              <a:off x="1915" y="2644"/>
              <a:ext cx="1079" cy="590"/>
            </a:xfrm>
            <a:prstGeom prst="rect">
              <a:avLst/>
            </a:prstGeom>
            <a:solidFill>
              <a:schemeClr val="hlink"/>
            </a:solidFill>
            <a:ln w="38100" cmpd="dbl">
              <a:solidFill>
                <a:schemeClr val="hlink"/>
              </a:solidFill>
              <a:miter lim="800000"/>
              <a:headEnd/>
              <a:tailEnd/>
            </a:ln>
          </p:spPr>
          <p:txBody>
            <a:bodyPr wrap="square">
              <a:spAutoFit/>
            </a:bodyPr>
            <a:lstStyle>
              <a:lvl1pPr>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algn="ctr" defTabSz="685800" fontAlgn="base">
                <a:spcBef>
                  <a:spcPct val="0"/>
                </a:spcBef>
                <a:spcAft>
                  <a:spcPct val="0"/>
                </a:spcAft>
                <a:buClrTx/>
                <a:buSzTx/>
                <a:buNone/>
              </a:pPr>
              <a:r>
                <a:rPr lang="en-US" altLang="en-US" sz="1200" b="1" i="1" kern="1200" dirty="0">
                  <a:solidFill>
                    <a:prstClr val="black"/>
                  </a:solidFill>
                  <a:latin typeface="Arial Narrow" panose="020B0606020202030204" pitchFamily="34" charset="0"/>
                  <a:ea typeface="+mn-ea"/>
                  <a:cs typeface="+mn-cs"/>
                </a:rPr>
                <a:t>Talking and Reading</a:t>
              </a:r>
            </a:p>
            <a:p>
              <a:pPr algn="ctr" defTabSz="685800" fontAlgn="base">
                <a:spcBef>
                  <a:spcPct val="0"/>
                </a:spcBef>
                <a:spcAft>
                  <a:spcPct val="0"/>
                </a:spcAft>
                <a:buClrTx/>
                <a:buSzTx/>
                <a:buNone/>
              </a:pPr>
              <a:r>
                <a:rPr lang="en-US" altLang="en-US" sz="1200" b="1" i="1" kern="1200" dirty="0">
                  <a:solidFill>
                    <a:prstClr val="black"/>
                  </a:solidFill>
                  <a:latin typeface="Arial Narrow" panose="020B0606020202030204" pitchFamily="34" charset="0"/>
                  <a:ea typeface="+mn-ea"/>
                  <a:cs typeface="+mn-cs"/>
                </a:rPr>
                <a:t>to Child</a:t>
              </a:r>
            </a:p>
          </p:txBody>
        </p:sp>
      </p:grpSp>
      <p:grpSp>
        <p:nvGrpSpPr>
          <p:cNvPr id="38920" name="Group 25"/>
          <p:cNvGrpSpPr>
            <a:grpSpLocks/>
          </p:cNvGrpSpPr>
          <p:nvPr/>
        </p:nvGrpSpPr>
        <p:grpSpPr bwMode="auto">
          <a:xfrm>
            <a:off x="5679908" y="1352424"/>
            <a:ext cx="1382863" cy="1656266"/>
            <a:chOff x="3696" y="1200"/>
            <a:chExt cx="826" cy="1446"/>
          </a:xfrm>
        </p:grpSpPr>
        <p:sp>
          <p:nvSpPr>
            <p:cNvPr id="38940" name="Line 26"/>
            <p:cNvSpPr>
              <a:spLocks noChangeShapeType="1"/>
            </p:cNvSpPr>
            <p:nvPr/>
          </p:nvSpPr>
          <p:spPr bwMode="auto">
            <a:xfrm flipV="1">
              <a:off x="3792" y="1200"/>
              <a:ext cx="0" cy="768"/>
            </a:xfrm>
            <a:prstGeom prst="line">
              <a:avLst/>
            </a:prstGeom>
            <a:noFill/>
            <a:ln w="38100">
              <a:solidFill>
                <a:schemeClr val="tx2"/>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685800" eaLnBrk="0" fontAlgn="base" hangingPunct="0">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sp>
          <p:nvSpPr>
            <p:cNvPr id="38941" name="Text Box 27"/>
            <p:cNvSpPr txBox="1">
              <a:spLocks noChangeArrowheads="1"/>
            </p:cNvSpPr>
            <p:nvPr/>
          </p:nvSpPr>
          <p:spPr bwMode="auto">
            <a:xfrm>
              <a:off x="3696" y="1920"/>
              <a:ext cx="826" cy="726"/>
            </a:xfrm>
            <a:prstGeom prst="rect">
              <a:avLst/>
            </a:prstGeom>
            <a:solidFill>
              <a:schemeClr val="hlink"/>
            </a:solidFill>
            <a:ln w="38100" cmpd="dbl">
              <a:solidFill>
                <a:srgbClr val="FFCC00"/>
              </a:solidFill>
              <a:miter lim="800000"/>
              <a:headEnd/>
              <a:tailEnd/>
            </a:ln>
          </p:spPr>
          <p:txBody>
            <a:bodyPr wrap="square">
              <a:spAutoFit/>
            </a:bodyPr>
            <a:lstStyle>
              <a:lvl1pPr>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algn="ctr" defTabSz="685800" fontAlgn="base">
                <a:spcBef>
                  <a:spcPct val="0"/>
                </a:spcBef>
                <a:spcAft>
                  <a:spcPct val="0"/>
                </a:spcAft>
                <a:buClrTx/>
                <a:buSzTx/>
                <a:buNone/>
              </a:pPr>
              <a:r>
                <a:rPr lang="en-US" altLang="en-US" sz="1200" b="1" i="1" kern="1200" dirty="0">
                  <a:solidFill>
                    <a:prstClr val="black"/>
                  </a:solidFill>
                  <a:latin typeface="Arial Narrow" panose="020B0606020202030204" pitchFamily="34" charset="0"/>
                  <a:ea typeface="+mn-ea"/>
                  <a:cs typeface="+mn-cs"/>
                </a:rPr>
                <a:t>High Quality Classrooms with Strong Instructional Support</a:t>
              </a:r>
            </a:p>
          </p:txBody>
        </p:sp>
      </p:grpSp>
      <p:grpSp>
        <p:nvGrpSpPr>
          <p:cNvPr id="38921" name="Group 28"/>
          <p:cNvGrpSpPr>
            <a:grpSpLocks/>
          </p:cNvGrpSpPr>
          <p:nvPr/>
        </p:nvGrpSpPr>
        <p:grpSpPr bwMode="auto">
          <a:xfrm>
            <a:off x="1473994" y="1085851"/>
            <a:ext cx="6097191" cy="3787379"/>
            <a:chOff x="276" y="864"/>
            <a:chExt cx="5121" cy="3181"/>
          </a:xfrm>
        </p:grpSpPr>
        <p:sp>
          <p:nvSpPr>
            <p:cNvPr id="38934" name="Text Box 29"/>
            <p:cNvSpPr txBox="1">
              <a:spLocks noChangeArrowheads="1"/>
            </p:cNvSpPr>
            <p:nvPr/>
          </p:nvSpPr>
          <p:spPr bwMode="auto">
            <a:xfrm>
              <a:off x="4982" y="3720"/>
              <a:ext cx="415"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spcBef>
                  <a:spcPct val="0"/>
                </a:spcBef>
                <a:spcAft>
                  <a:spcPct val="0"/>
                </a:spcAft>
                <a:buClrTx/>
                <a:buSzTx/>
                <a:buNone/>
              </a:pPr>
              <a:r>
                <a:rPr lang="en-US" altLang="en-US" sz="1500" b="1" i="1" kern="1200" dirty="0">
                  <a:solidFill>
                    <a:srgbClr val="DBF5F9"/>
                  </a:solidFill>
                  <a:latin typeface="Times New Roman" panose="02020603050405020304" pitchFamily="18" charset="0"/>
                  <a:ea typeface="+mn-ea"/>
                  <a:cs typeface="+mn-cs"/>
                </a:rPr>
                <a:t>Age</a:t>
              </a:r>
              <a:endParaRPr lang="en-US" altLang="en-US" sz="1500" i="1" kern="1200" dirty="0">
                <a:solidFill>
                  <a:srgbClr val="DBF5F9"/>
                </a:solidFill>
                <a:latin typeface="Times New Roman" panose="02020603050405020304" pitchFamily="18" charset="0"/>
                <a:ea typeface="+mn-ea"/>
                <a:cs typeface="+mn-cs"/>
              </a:endParaRPr>
            </a:p>
          </p:txBody>
        </p:sp>
        <p:grpSp>
          <p:nvGrpSpPr>
            <p:cNvPr id="38935" name="Group 30"/>
            <p:cNvGrpSpPr>
              <a:grpSpLocks/>
            </p:cNvGrpSpPr>
            <p:nvPr/>
          </p:nvGrpSpPr>
          <p:grpSpPr bwMode="auto">
            <a:xfrm>
              <a:off x="276" y="864"/>
              <a:ext cx="4728" cy="3181"/>
              <a:chOff x="276" y="864"/>
              <a:chExt cx="4728" cy="3181"/>
            </a:xfrm>
          </p:grpSpPr>
          <p:sp useBgFill="1">
            <p:nvSpPr>
              <p:cNvPr id="38936" name="Text Box 31"/>
              <p:cNvSpPr txBox="1">
                <a:spLocks noChangeArrowheads="1"/>
              </p:cNvSpPr>
              <p:nvPr/>
            </p:nvSpPr>
            <p:spPr bwMode="auto">
              <a:xfrm>
                <a:off x="816" y="3696"/>
                <a:ext cx="4188" cy="349"/>
              </a:xfrm>
              <a:prstGeom prst="rect">
                <a:avLst/>
              </a:prstGeom>
              <a:ln w="12700">
                <a:solidFill>
                  <a:schemeClr val="tx1"/>
                </a:solidFill>
                <a:miter lim="800000"/>
                <a:headEnd/>
                <a:tailEnd/>
              </a:ln>
            </p:spPr>
            <p:txBody>
              <a:bodyPr>
                <a:spAutoFit/>
              </a:bodyPr>
              <a:lstStyle>
                <a:lvl1pPr>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spcBef>
                    <a:spcPct val="0"/>
                  </a:spcBef>
                  <a:spcAft>
                    <a:spcPct val="0"/>
                  </a:spcAft>
                  <a:buClrTx/>
                  <a:buSzTx/>
                  <a:buNone/>
                </a:pPr>
                <a:r>
                  <a:rPr lang="en-US" altLang="en-US" sz="1050" i="1" kern="1200" dirty="0">
                    <a:solidFill>
                      <a:srgbClr val="DBF5F9"/>
                    </a:solidFill>
                    <a:latin typeface="Arial Narrow" panose="020B0606020202030204" pitchFamily="34" charset="0"/>
                    <a:ea typeface="+mn-ea"/>
                    <a:cs typeface="+mn-cs"/>
                  </a:rPr>
                  <a:t>           </a:t>
                </a:r>
                <a:r>
                  <a:rPr lang="en-US" altLang="en-US" sz="1050" b="1" i="1" kern="1200" dirty="0">
                    <a:solidFill>
                      <a:srgbClr val="DBF5F9"/>
                    </a:solidFill>
                    <a:latin typeface="Arial Narrow" panose="020B0606020202030204" pitchFamily="34" charset="0"/>
                    <a:ea typeface="+mn-ea"/>
                    <a:cs typeface="+mn-cs"/>
                  </a:rPr>
                  <a:t>6 mo	        12 mo	    18 mo	     24 mo		3 yrs	               5 yrs</a:t>
                </a:r>
              </a:p>
            </p:txBody>
          </p:sp>
          <p:sp>
            <p:nvSpPr>
              <p:cNvPr id="38937" name="Rectangle 32"/>
              <p:cNvSpPr>
                <a:spLocks noChangeArrowheads="1"/>
              </p:cNvSpPr>
              <p:nvPr/>
            </p:nvSpPr>
            <p:spPr bwMode="auto">
              <a:xfrm>
                <a:off x="624" y="3744"/>
                <a:ext cx="192" cy="20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spcBef>
                    <a:spcPct val="0"/>
                  </a:spcBef>
                  <a:spcAft>
                    <a:spcPct val="0"/>
                  </a:spcAft>
                  <a:buClrTx/>
                  <a:buSzTx/>
                  <a:buNone/>
                </a:pPr>
                <a:endParaRPr lang="en-US" altLang="en-US" sz="1500" i="1" kern="1200" dirty="0">
                  <a:solidFill>
                    <a:prstClr val="white"/>
                  </a:solidFill>
                  <a:latin typeface="Tahoma" panose="020B0604030504040204" pitchFamily="34" charset="0"/>
                  <a:ea typeface="+mn-ea"/>
                  <a:cs typeface="+mn-cs"/>
                </a:endParaRPr>
              </a:p>
            </p:txBody>
          </p:sp>
          <p:sp>
            <p:nvSpPr>
              <p:cNvPr id="38938" name="Line 33"/>
              <p:cNvSpPr>
                <a:spLocks noChangeShapeType="1"/>
              </p:cNvSpPr>
              <p:nvPr/>
            </p:nvSpPr>
            <p:spPr bwMode="auto">
              <a:xfrm flipV="1">
                <a:off x="624" y="864"/>
                <a:ext cx="0" cy="3072"/>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anchor="ctr"/>
              <a:lstStyle/>
              <a:p>
                <a:pPr defTabSz="685800" eaLnBrk="0" fontAlgn="base" hangingPunct="0">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sp>
            <p:nvSpPr>
              <p:cNvPr id="38939" name="Text Box 34"/>
              <p:cNvSpPr txBox="1">
                <a:spLocks noChangeArrowheads="1"/>
              </p:cNvSpPr>
              <p:nvPr/>
            </p:nvSpPr>
            <p:spPr bwMode="auto">
              <a:xfrm rot="5400000" flipV="1">
                <a:off x="-256" y="2151"/>
                <a:ext cx="133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spcBef>
                    <a:spcPct val="0"/>
                  </a:spcBef>
                  <a:spcAft>
                    <a:spcPct val="0"/>
                  </a:spcAft>
                  <a:buClrTx/>
                  <a:buSzTx/>
                  <a:buNone/>
                </a:pPr>
                <a:r>
                  <a:rPr lang="en-US" altLang="en-US" sz="1500" b="1" i="1" kern="1200" dirty="0">
                    <a:solidFill>
                      <a:srgbClr val="DBF5F9"/>
                    </a:solidFill>
                    <a:latin typeface="Tahoma" panose="020B0604030504040204" pitchFamily="34" charset="0"/>
                    <a:ea typeface="+mn-ea"/>
                    <a:cs typeface="+mn-cs"/>
                  </a:rPr>
                  <a:t>Ready to learn</a:t>
                </a:r>
                <a:endParaRPr lang="en-US" altLang="en-US" sz="1800" i="1" kern="1200" dirty="0">
                  <a:solidFill>
                    <a:srgbClr val="DBF5F9"/>
                  </a:solidFill>
                  <a:latin typeface="Tahoma" panose="020B0604030504040204" pitchFamily="34" charset="0"/>
                  <a:ea typeface="+mn-ea"/>
                  <a:cs typeface="+mn-cs"/>
                </a:endParaRPr>
              </a:p>
            </p:txBody>
          </p:sp>
        </p:grpSp>
      </p:grpSp>
      <p:sp>
        <p:nvSpPr>
          <p:cNvPr id="272419" name="Text Box 35"/>
          <p:cNvSpPr txBox="1">
            <a:spLocks noChangeArrowheads="1"/>
          </p:cNvSpPr>
          <p:nvPr/>
        </p:nvSpPr>
        <p:spPr bwMode="auto">
          <a:xfrm>
            <a:off x="1257301" y="118697"/>
            <a:ext cx="7086599" cy="738664"/>
          </a:xfrm>
          <a:prstGeom prst="rect">
            <a:avLst/>
          </a:prstGeom>
          <a:solidFill>
            <a:schemeClr val="accent1">
              <a:lumMod val="60000"/>
              <a:lumOff val="40000"/>
            </a:schemeClr>
          </a:solidFill>
          <a:ln w="9525">
            <a:noFill/>
            <a:miter lim="800000"/>
            <a:headEnd/>
            <a:tailEnd/>
          </a:ln>
          <a:effectLst/>
        </p:spPr>
        <p:txBody>
          <a:bodyPr wrap="square">
            <a:spAutoFit/>
          </a:bodyPr>
          <a:lstStyle/>
          <a:p>
            <a:pPr algn="ctr" defTabSz="685800" fontAlgn="base">
              <a:spcBef>
                <a:spcPct val="0"/>
              </a:spcBef>
              <a:spcAft>
                <a:spcPct val="0"/>
              </a:spcAft>
              <a:buClrTx/>
              <a:defRPr/>
            </a:pPr>
            <a:r>
              <a:rPr lang="en-US" sz="2100" b="1" i="1" kern="1200" dirty="0">
                <a:solidFill>
                  <a:prstClr val="black"/>
                </a:solidFill>
                <a:latin typeface="Tahoma" charset="0"/>
                <a:ea typeface="+mn-ea"/>
                <a:cs typeface="+mn-cs"/>
              </a:rPr>
              <a:t>How Risk and Protective Factors Affect</a:t>
            </a:r>
          </a:p>
          <a:p>
            <a:pPr algn="ctr" defTabSz="685800" fontAlgn="base">
              <a:spcBef>
                <a:spcPct val="0"/>
              </a:spcBef>
              <a:spcAft>
                <a:spcPct val="0"/>
              </a:spcAft>
              <a:buClrTx/>
              <a:defRPr/>
            </a:pPr>
            <a:r>
              <a:rPr lang="en-US" sz="2100" b="1" i="1" kern="1200" dirty="0">
                <a:solidFill>
                  <a:prstClr val="black"/>
                </a:solidFill>
                <a:latin typeface="Tahoma" charset="0"/>
                <a:ea typeface="+mn-ea"/>
                <a:cs typeface="+mn-cs"/>
              </a:rPr>
              <a:t>Children’s Learning Outcomes</a:t>
            </a:r>
          </a:p>
        </p:txBody>
      </p:sp>
      <p:grpSp>
        <p:nvGrpSpPr>
          <p:cNvPr id="38923" name="Group 36"/>
          <p:cNvGrpSpPr>
            <a:grpSpLocks/>
          </p:cNvGrpSpPr>
          <p:nvPr/>
        </p:nvGrpSpPr>
        <p:grpSpPr bwMode="auto">
          <a:xfrm>
            <a:off x="1885950" y="1314450"/>
            <a:ext cx="4914900" cy="3200400"/>
            <a:chOff x="624" y="1056"/>
            <a:chExt cx="4128" cy="2688"/>
          </a:xfrm>
        </p:grpSpPr>
        <p:sp>
          <p:nvSpPr>
            <p:cNvPr id="38930" name="Arc 37"/>
            <p:cNvSpPr>
              <a:spLocks/>
            </p:cNvSpPr>
            <p:nvPr/>
          </p:nvSpPr>
          <p:spPr bwMode="auto">
            <a:xfrm flipH="1">
              <a:off x="624" y="1776"/>
              <a:ext cx="4128" cy="196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89" y="-1"/>
                  </a:moveTo>
                  <a:cubicBezTo>
                    <a:pt x="12044" y="103"/>
                    <a:pt x="21600" y="9743"/>
                    <a:pt x="21600" y="21599"/>
                  </a:cubicBezTo>
                </a:path>
                <a:path w="21600" h="21599" stroke="0" extrusionOk="0">
                  <a:moveTo>
                    <a:pt x="189" y="-1"/>
                  </a:moveTo>
                  <a:cubicBezTo>
                    <a:pt x="12044" y="103"/>
                    <a:pt x="21600" y="9743"/>
                    <a:pt x="21600" y="21599"/>
                  </a:cubicBezTo>
                  <a:lnTo>
                    <a:pt x="0" y="21599"/>
                  </a:lnTo>
                  <a:lnTo>
                    <a:pt x="189" y="-1"/>
                  </a:lnTo>
                  <a:close/>
                </a:path>
              </a:pathLst>
            </a:custGeom>
            <a:noFill/>
            <a:ln w="3810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grpSp>
          <p:nvGrpSpPr>
            <p:cNvPr id="38931" name="Group 38"/>
            <p:cNvGrpSpPr>
              <a:grpSpLocks/>
            </p:cNvGrpSpPr>
            <p:nvPr/>
          </p:nvGrpSpPr>
          <p:grpSpPr bwMode="auto">
            <a:xfrm>
              <a:off x="2160" y="1056"/>
              <a:ext cx="1008" cy="1152"/>
              <a:chOff x="2160" y="1056"/>
              <a:chExt cx="1008" cy="1152"/>
            </a:xfrm>
          </p:grpSpPr>
          <p:sp>
            <p:nvSpPr>
              <p:cNvPr id="38932" name="Line 40"/>
              <p:cNvSpPr>
                <a:spLocks noChangeShapeType="1"/>
              </p:cNvSpPr>
              <p:nvPr/>
            </p:nvSpPr>
            <p:spPr bwMode="auto">
              <a:xfrm>
                <a:off x="2160" y="1248"/>
                <a:ext cx="0" cy="960"/>
              </a:xfrm>
              <a:prstGeom prst="line">
                <a:avLst/>
              </a:prstGeom>
              <a:noFill/>
              <a:ln w="3810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685800" eaLnBrk="0" fontAlgn="base" hangingPunct="0">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sp>
            <p:nvSpPr>
              <p:cNvPr id="38933" name="Line 41"/>
              <p:cNvSpPr>
                <a:spLocks noChangeShapeType="1"/>
              </p:cNvSpPr>
              <p:nvPr/>
            </p:nvSpPr>
            <p:spPr bwMode="auto">
              <a:xfrm>
                <a:off x="3168" y="1056"/>
                <a:ext cx="0" cy="864"/>
              </a:xfrm>
              <a:prstGeom prst="line">
                <a:avLst/>
              </a:prstGeom>
              <a:noFill/>
              <a:ln w="3810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685800" eaLnBrk="0" fontAlgn="base" hangingPunct="0">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grpSp>
      </p:grpSp>
      <p:grpSp>
        <p:nvGrpSpPr>
          <p:cNvPr id="38924" name="Group 42"/>
          <p:cNvGrpSpPr>
            <a:grpSpLocks/>
          </p:cNvGrpSpPr>
          <p:nvPr/>
        </p:nvGrpSpPr>
        <p:grpSpPr bwMode="auto">
          <a:xfrm>
            <a:off x="3912028" y="1722647"/>
            <a:ext cx="1714500" cy="1525539"/>
            <a:chOff x="2592" y="1248"/>
            <a:chExt cx="1440" cy="1718"/>
          </a:xfrm>
        </p:grpSpPr>
        <p:sp>
          <p:nvSpPr>
            <p:cNvPr id="38928" name="Line 43"/>
            <p:cNvSpPr>
              <a:spLocks noChangeShapeType="1"/>
            </p:cNvSpPr>
            <p:nvPr/>
          </p:nvSpPr>
          <p:spPr bwMode="auto">
            <a:xfrm flipV="1">
              <a:off x="2736" y="1248"/>
              <a:ext cx="0" cy="1008"/>
            </a:xfrm>
            <a:prstGeom prst="line">
              <a:avLst/>
            </a:prstGeom>
            <a:noFill/>
            <a:ln w="38100">
              <a:solidFill>
                <a:schemeClr val="tx2"/>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685800" eaLnBrk="0" fontAlgn="base" hangingPunct="0">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sp>
          <p:nvSpPr>
            <p:cNvPr id="38929" name="Text Box 44"/>
            <p:cNvSpPr txBox="1">
              <a:spLocks noChangeArrowheads="1"/>
            </p:cNvSpPr>
            <p:nvPr/>
          </p:nvSpPr>
          <p:spPr bwMode="auto">
            <a:xfrm>
              <a:off x="2592" y="2238"/>
              <a:ext cx="1440" cy="728"/>
            </a:xfrm>
            <a:prstGeom prst="rect">
              <a:avLst/>
            </a:prstGeom>
            <a:solidFill>
              <a:schemeClr val="hlink"/>
            </a:solidFill>
            <a:ln w="38100" cmpd="dbl">
              <a:solidFill>
                <a:srgbClr val="FFCC00"/>
              </a:solidFill>
              <a:miter lim="800000"/>
              <a:headEnd/>
              <a:tailEnd/>
            </a:ln>
          </p:spPr>
          <p:txBody>
            <a:bodyPr>
              <a:spAutoFit/>
            </a:bodyPr>
            <a:lstStyle>
              <a:lvl1pPr>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algn="ctr" defTabSz="685800" fontAlgn="base">
                <a:spcBef>
                  <a:spcPct val="0"/>
                </a:spcBef>
                <a:spcAft>
                  <a:spcPct val="0"/>
                </a:spcAft>
                <a:buClrTx/>
                <a:buSzTx/>
                <a:buNone/>
              </a:pPr>
              <a:r>
                <a:rPr lang="en-US" altLang="en-US" sz="1200" b="1" i="1" kern="1200" dirty="0">
                  <a:solidFill>
                    <a:prstClr val="black"/>
                  </a:solidFill>
                  <a:latin typeface="Arial Narrow" panose="020B0606020202030204" pitchFamily="34" charset="0"/>
                  <a:ea typeface="+mn-ea"/>
                  <a:cs typeface="+mn-cs"/>
                </a:rPr>
                <a:t>Supportive Relationships</a:t>
              </a:r>
            </a:p>
            <a:p>
              <a:pPr algn="ctr" defTabSz="685800" fontAlgn="base">
                <a:spcBef>
                  <a:spcPct val="0"/>
                </a:spcBef>
                <a:spcAft>
                  <a:spcPct val="0"/>
                </a:spcAft>
                <a:buClrTx/>
                <a:buSzTx/>
                <a:buNone/>
              </a:pPr>
              <a:r>
                <a:rPr lang="en-US" altLang="en-US" sz="1200" b="1" i="1" kern="1200" dirty="0">
                  <a:solidFill>
                    <a:prstClr val="black"/>
                  </a:solidFill>
                  <a:latin typeface="Arial Narrow" panose="020B0606020202030204" pitchFamily="34" charset="0"/>
                  <a:ea typeface="+mn-ea"/>
                  <a:cs typeface="+mn-cs"/>
                </a:rPr>
                <a:t>with Parents and Caregivers</a:t>
              </a:r>
            </a:p>
          </p:txBody>
        </p:sp>
      </p:grpSp>
      <p:sp>
        <p:nvSpPr>
          <p:cNvPr id="38925" name="Text Box 46"/>
          <p:cNvSpPr txBox="1">
            <a:spLocks noChangeArrowheads="1"/>
          </p:cNvSpPr>
          <p:nvPr/>
        </p:nvSpPr>
        <p:spPr bwMode="auto">
          <a:xfrm>
            <a:off x="1925241" y="1200151"/>
            <a:ext cx="1960959" cy="276999"/>
          </a:xfrm>
          <a:prstGeom prst="rect">
            <a:avLst/>
          </a:prstGeom>
          <a:solidFill>
            <a:schemeClr val="tx2"/>
          </a:solidFill>
          <a:ln w="38100" cmpd="dbl">
            <a:solidFill>
              <a:srgbClr val="FFCC00"/>
            </a:solidFill>
            <a:miter lim="800000"/>
            <a:headEnd/>
            <a:tailEnd/>
          </a:ln>
        </p:spPr>
        <p:txBody>
          <a:bodyPr>
            <a:spAutoFit/>
          </a:bodyPr>
          <a:lstStyle>
            <a:lvl1pPr>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algn="ctr" defTabSz="685800" fontAlgn="base">
              <a:spcBef>
                <a:spcPct val="0"/>
              </a:spcBef>
              <a:spcAft>
                <a:spcPct val="0"/>
              </a:spcAft>
              <a:buClrTx/>
              <a:buSzTx/>
              <a:buNone/>
            </a:pPr>
            <a:r>
              <a:rPr lang="en-US" altLang="en-US" sz="1200" b="1" i="1" kern="1200" dirty="0">
                <a:solidFill>
                  <a:prstClr val="black"/>
                </a:solidFill>
                <a:latin typeface="Arial Narrow" panose="020B0606020202030204" pitchFamily="34" charset="0"/>
                <a:ea typeface="+mn-ea"/>
                <a:cs typeface="+mn-cs"/>
              </a:rPr>
              <a:t>Weak social support</a:t>
            </a:r>
          </a:p>
        </p:txBody>
      </p:sp>
      <p:sp>
        <p:nvSpPr>
          <p:cNvPr id="38926" name="Text Box 47"/>
          <p:cNvSpPr txBox="1">
            <a:spLocks noChangeArrowheads="1"/>
          </p:cNvSpPr>
          <p:nvPr/>
        </p:nvSpPr>
        <p:spPr bwMode="auto">
          <a:xfrm>
            <a:off x="3974306" y="914401"/>
            <a:ext cx="1200150" cy="323165"/>
          </a:xfrm>
          <a:prstGeom prst="rect">
            <a:avLst/>
          </a:prstGeom>
          <a:solidFill>
            <a:schemeClr val="tx2"/>
          </a:solidFill>
          <a:ln w="38100" cmpd="dbl">
            <a:solidFill>
              <a:srgbClr val="FFCC00"/>
            </a:solidFill>
            <a:miter lim="800000"/>
            <a:headEnd/>
            <a:tailEnd/>
          </a:ln>
        </p:spPr>
        <p:txBody>
          <a:bodyPr>
            <a:spAutoFit/>
          </a:bodyPr>
          <a:lstStyle>
            <a:lvl1pPr>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algn="ctr" defTabSz="685800" fontAlgn="base">
              <a:spcBef>
                <a:spcPct val="0"/>
              </a:spcBef>
              <a:spcAft>
                <a:spcPct val="0"/>
              </a:spcAft>
              <a:buClrTx/>
              <a:buSzTx/>
              <a:buNone/>
            </a:pPr>
            <a:r>
              <a:rPr lang="en-US" altLang="en-US" sz="1500" b="1" i="1" kern="1200" dirty="0">
                <a:solidFill>
                  <a:prstClr val="black"/>
                </a:solidFill>
                <a:latin typeface="Arial Narrow" panose="020B0606020202030204" pitchFamily="34" charset="0"/>
                <a:ea typeface="+mn-ea"/>
                <a:cs typeface="+mn-cs"/>
              </a:rPr>
              <a:t>Multiple risks</a:t>
            </a:r>
          </a:p>
        </p:txBody>
      </p:sp>
      <p:sp useBgFill="1">
        <p:nvSpPr>
          <p:cNvPr id="272432" name="Text Box 48"/>
          <p:cNvSpPr txBox="1">
            <a:spLocks noChangeArrowheads="1"/>
          </p:cNvSpPr>
          <p:nvPr/>
        </p:nvSpPr>
        <p:spPr bwMode="auto">
          <a:xfrm>
            <a:off x="6057900" y="971551"/>
            <a:ext cx="1943100" cy="553998"/>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tx2"/>
              </a:buClr>
              <a:buSzPct val="95000"/>
              <a:buFont typeface="Wingdings" panose="05000000000000000000" pitchFamily="2" charset="2"/>
              <a:buChar char=""/>
              <a:tabLst>
                <a:tab pos="238125" algn="l"/>
              </a:tabLst>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tabLst>
                <a:tab pos="238125" algn="l"/>
              </a:tabLst>
              <a:defRPr sz="26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tabLst>
                <a:tab pos="238125" algn="l"/>
              </a:tabLst>
              <a:defRPr sz="2400">
                <a:solidFill>
                  <a:schemeClr val="tx1"/>
                </a:solidFill>
                <a:latin typeface="Corbel" panose="020B0503020204020204" pitchFamily="34" charset="0"/>
              </a:defRPr>
            </a:lvl3pPr>
            <a:lvl4pPr marL="1600200" indent="-228600">
              <a:spcBef>
                <a:spcPct val="20000"/>
              </a:spcBef>
              <a:buClr>
                <a:srgbClr val="0BD0D9"/>
              </a:buClr>
              <a:buFont typeface="Wingdings 3" panose="05040102010807070707" pitchFamily="18" charset="2"/>
              <a:buChar char=""/>
              <a:tabLst>
                <a:tab pos="238125" algn="l"/>
              </a:tabLst>
              <a:defRPr sz="2200">
                <a:solidFill>
                  <a:schemeClr val="tx1"/>
                </a:solidFill>
                <a:latin typeface="Corbel" panose="020B0503020204020204" pitchFamily="34" charset="0"/>
              </a:defRPr>
            </a:lvl4pPr>
            <a:lvl5pPr marL="2057400" indent="-228600">
              <a:spcBef>
                <a:spcPct val="20000"/>
              </a:spcBef>
              <a:buClr>
                <a:srgbClr val="0BD0D9"/>
              </a:buClr>
              <a:buFont typeface="Wingdings 2" panose="05020102010507070707" pitchFamily="18" charset="2"/>
              <a:buChar char=""/>
              <a:tabLst>
                <a:tab pos="238125" algn="l"/>
              </a:tabLst>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tabLst>
                <a:tab pos="238125" algn="l"/>
              </a:tabLst>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tabLst>
                <a:tab pos="238125" algn="l"/>
              </a:tabLst>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tabLst>
                <a:tab pos="238125" algn="l"/>
              </a:tabLst>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tabLst>
                <a:tab pos="238125" algn="l"/>
              </a:tabLst>
              <a:defRPr sz="2000">
                <a:solidFill>
                  <a:schemeClr val="tx1"/>
                </a:solidFill>
                <a:latin typeface="Corbel" panose="020B0503020204020204" pitchFamily="34" charset="0"/>
              </a:defRPr>
            </a:lvl9pPr>
          </a:lstStyle>
          <a:p>
            <a:pPr defTabSz="685800" fontAlgn="base">
              <a:spcBef>
                <a:spcPct val="0"/>
              </a:spcBef>
              <a:spcAft>
                <a:spcPct val="0"/>
              </a:spcAft>
              <a:buClrTx/>
              <a:buSzTx/>
              <a:buNone/>
              <a:tabLst>
                <a:tab pos="178594" algn="l"/>
              </a:tabLst>
            </a:pPr>
            <a:r>
              <a:rPr lang="en-US" altLang="en-US" sz="1500" b="1" i="1" kern="1200" dirty="0">
                <a:solidFill>
                  <a:srgbClr val="E2D700"/>
                </a:solidFill>
                <a:latin typeface="Arial Narrow" panose="020B0606020202030204" pitchFamily="34" charset="0"/>
                <a:ea typeface="+mn-ea"/>
                <a:cs typeface="+mn-cs"/>
              </a:rPr>
              <a:t>Factors associated with school readiness </a:t>
            </a:r>
            <a:endParaRPr lang="en-US" altLang="en-US" sz="1200" b="1" i="1" kern="1200" dirty="0">
              <a:solidFill>
                <a:srgbClr val="E2D700"/>
              </a:solidFill>
              <a:latin typeface="Arial Narrow" panose="020B0606020202030204" pitchFamily="34" charset="0"/>
              <a:ea typeface="+mn-ea"/>
              <a:cs typeface="+mn-cs"/>
            </a:endParaRPr>
          </a:p>
        </p:txBody>
      </p:sp>
      <p:sp>
        <p:nvSpPr>
          <p:cNvPr id="3" name="Rectangle 2"/>
          <p:cNvSpPr/>
          <p:nvPr/>
        </p:nvSpPr>
        <p:spPr>
          <a:xfrm>
            <a:off x="0" y="0"/>
            <a:ext cx="5588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41006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6403" y="570219"/>
            <a:ext cx="7886700" cy="1797062"/>
          </a:xfrm>
        </p:spPr>
        <p:txBody>
          <a:bodyPr>
            <a:normAutofit/>
          </a:bodyPr>
          <a:lstStyle/>
          <a:p>
            <a:r>
              <a:rPr lang="en-US" sz="4000" dirty="0" smtClean="0">
                <a:latin typeface="Arial" panose="020B0604020202020204" pitchFamily="34" charset="0"/>
                <a:cs typeface="Arial" panose="020B0604020202020204" pitchFamily="34" charset="0"/>
              </a:rPr>
              <a:t>The Covid Effect on Children:</a:t>
            </a:r>
            <a:br>
              <a:rPr lang="en-US" sz="4000" dirty="0" smtClean="0">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How it explodes the effects of poverty</a:t>
            </a:r>
            <a:endParaRPr lang="en-US" sz="4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500733" y="2709771"/>
            <a:ext cx="4142534" cy="1883472"/>
          </a:xfrm>
          <a:prstGeom prst="rect">
            <a:avLst/>
          </a:prstGeom>
        </p:spPr>
      </p:pic>
      <p:sp>
        <p:nvSpPr>
          <p:cNvPr id="3" name="Rectangle 2"/>
          <p:cNvSpPr/>
          <p:nvPr/>
        </p:nvSpPr>
        <p:spPr>
          <a:xfrm>
            <a:off x="772160" y="3180080"/>
            <a:ext cx="1728573" cy="14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673504" y="2956560"/>
            <a:ext cx="1698336" cy="118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685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3851" y="214953"/>
            <a:ext cx="8062017" cy="1088068"/>
          </a:xfrm>
        </p:spPr>
        <p:txBody>
          <a:bodyPr>
            <a:normAutofit/>
          </a:bodyPr>
          <a:lstStyle/>
          <a:p>
            <a:r>
              <a:rPr lang="en-US" sz="3200" dirty="0">
                <a:solidFill>
                  <a:prstClr val="black"/>
                </a:solidFill>
                <a:latin typeface="Arial" panose="020B0604020202020204" pitchFamily="34" charset="0"/>
                <a:cs typeface="Arial" panose="020B0604020202020204" pitchFamily="34" charset="0"/>
              </a:rPr>
              <a:t>Covid-19 is not an equal opportunity pandemic</a:t>
            </a:r>
            <a:endParaRPr lang="en-US" sz="3200"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477519" y="1384301"/>
            <a:ext cx="8148349" cy="3017520"/>
          </a:xfrm>
        </p:spPr>
        <p:txBody>
          <a:bodyPr>
            <a:normAutofit/>
          </a:bodyPr>
          <a:lstStyle/>
          <a:p>
            <a:pPr lvl="0"/>
            <a:r>
              <a:rPr lang="en-US" sz="1800" dirty="0">
                <a:solidFill>
                  <a:prstClr val="black"/>
                </a:solidFill>
                <a:latin typeface="Arial" panose="020B0604020202020204" pitchFamily="34" charset="0"/>
                <a:cs typeface="Arial" panose="020B0604020202020204" pitchFamily="34" charset="0"/>
              </a:rPr>
              <a:t>Families who are poor and families of color are much more likely to feel the adverse effects</a:t>
            </a:r>
            <a:r>
              <a:rPr lang="en-US" sz="1800" dirty="0" smtClean="0">
                <a:solidFill>
                  <a:prstClr val="black"/>
                </a:solidFill>
                <a:latin typeface="Arial" panose="020B0604020202020204" pitchFamily="34" charset="0"/>
                <a:cs typeface="Arial" panose="020B0604020202020204" pitchFamily="34" charset="0"/>
              </a:rPr>
              <a:t>.</a:t>
            </a:r>
          </a:p>
          <a:p>
            <a:pPr lvl="0"/>
            <a:r>
              <a:rPr lang="en-US" sz="1800" dirty="0" smtClean="0">
                <a:solidFill>
                  <a:prstClr val="black"/>
                </a:solidFill>
                <a:latin typeface="Arial" panose="020B0604020202020204" pitchFamily="34" charset="0"/>
                <a:cs typeface="Arial" panose="020B0604020202020204" pitchFamily="34" charset="0"/>
              </a:rPr>
              <a:t>Educational experiences of children in poverty will be differentially affected</a:t>
            </a:r>
            <a:r>
              <a:rPr lang="en-US" sz="1800" dirty="0" smtClean="0">
                <a:solidFill>
                  <a:prstClr val="black"/>
                </a:solidFill>
              </a:rPr>
              <a:t>.</a:t>
            </a:r>
            <a:endParaRPr lang="en-US" sz="1800" dirty="0">
              <a:solidFill>
                <a:prstClr val="black"/>
              </a:solidFill>
            </a:endParaRPr>
          </a:p>
          <a:p>
            <a:pPr marL="0" indent="0">
              <a:buNone/>
            </a:pPr>
            <a:endParaRPr lang="en-US" sz="1800" dirty="0"/>
          </a:p>
        </p:txBody>
      </p:sp>
      <p:pic>
        <p:nvPicPr>
          <p:cNvPr id="6" name="Picture 5"/>
          <p:cNvPicPr>
            <a:picLocks noChangeAspect="1"/>
          </p:cNvPicPr>
          <p:nvPr/>
        </p:nvPicPr>
        <p:blipFill>
          <a:blip r:embed="rId2"/>
          <a:stretch>
            <a:fillRect/>
          </a:stretch>
        </p:blipFill>
        <p:spPr>
          <a:xfrm>
            <a:off x="563851" y="2668553"/>
            <a:ext cx="2144919" cy="1733268"/>
          </a:xfrm>
          <a:prstGeom prst="rect">
            <a:avLst/>
          </a:prstGeom>
        </p:spPr>
      </p:pic>
      <p:pic>
        <p:nvPicPr>
          <p:cNvPr id="7" name="Picture 6"/>
          <p:cNvPicPr>
            <a:picLocks noChangeAspect="1"/>
          </p:cNvPicPr>
          <p:nvPr/>
        </p:nvPicPr>
        <p:blipFill>
          <a:blip r:embed="rId3"/>
          <a:stretch>
            <a:fillRect/>
          </a:stretch>
        </p:blipFill>
        <p:spPr>
          <a:xfrm>
            <a:off x="3007145" y="2641018"/>
            <a:ext cx="2410106" cy="1982312"/>
          </a:xfrm>
          <a:prstGeom prst="rect">
            <a:avLst/>
          </a:prstGeom>
        </p:spPr>
      </p:pic>
      <p:pic>
        <p:nvPicPr>
          <p:cNvPr id="8" name="Picture 7"/>
          <p:cNvPicPr>
            <a:picLocks noChangeAspect="1"/>
          </p:cNvPicPr>
          <p:nvPr/>
        </p:nvPicPr>
        <p:blipFill>
          <a:blip r:embed="rId4"/>
          <a:stretch>
            <a:fillRect/>
          </a:stretch>
        </p:blipFill>
        <p:spPr>
          <a:xfrm>
            <a:off x="5676360" y="2641018"/>
            <a:ext cx="2949509" cy="1659099"/>
          </a:xfrm>
          <a:prstGeom prst="rect">
            <a:avLst/>
          </a:prstGeom>
        </p:spPr>
      </p:pic>
    </p:spTree>
    <p:extLst>
      <p:ext uri="{BB962C8B-B14F-4D97-AF65-F5344CB8AC3E}">
        <p14:creationId xmlns:p14="http://schemas.microsoft.com/office/powerpoint/2010/main" val="3376950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29"/>
          <p:cNvGrpSpPr>
            <a:grpSpLocks/>
          </p:cNvGrpSpPr>
          <p:nvPr/>
        </p:nvGrpSpPr>
        <p:grpSpPr bwMode="auto">
          <a:xfrm rot="353313">
            <a:off x="4407985" y="4173554"/>
            <a:ext cx="1845355" cy="909650"/>
            <a:chOff x="1332184" y="900757"/>
            <a:chExt cx="5722220" cy="1055535"/>
          </a:xfrm>
        </p:grpSpPr>
        <p:pic>
          <p:nvPicPr>
            <p:cNvPr id="3096" name="Picture 3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2184" y="900757"/>
              <a:ext cx="5379413" cy="105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7" name="TextBox 31"/>
            <p:cNvSpPr txBox="1">
              <a:spLocks noChangeArrowheads="1"/>
            </p:cNvSpPr>
            <p:nvPr/>
          </p:nvSpPr>
          <p:spPr bwMode="auto">
            <a:xfrm>
              <a:off x="1447412" y="1170835"/>
              <a:ext cx="5606992" cy="374993"/>
            </a:xfrm>
            <a:prstGeom prst="rect">
              <a:avLst/>
            </a:prstGeom>
            <a:solidFill>
              <a:srgbClr val="FFFFFF"/>
            </a:solidFill>
            <a:ln w="9525">
              <a:solidFill>
                <a:srgbClr val="000000"/>
              </a:solidFill>
              <a:miter lim="800000"/>
              <a:headEnd/>
              <a:tailEnd/>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ClrTx/>
                <a:buNone/>
              </a:pPr>
              <a:r>
                <a:rPr lang="en-GB" altLang="en-US" sz="1500" b="1" kern="1200" dirty="0">
                  <a:solidFill>
                    <a:prstClr val="black"/>
                  </a:solidFill>
                  <a:latin typeface="Times New Roman" panose="02020603050405020304" pitchFamily="18" charset="0"/>
                  <a:ea typeface="+mn-ea"/>
                  <a:cs typeface="Times New Roman" panose="02020603050405020304" pitchFamily="18" charset="0"/>
                </a:rPr>
                <a:t>DIGITAL DIVIDE</a:t>
              </a:r>
            </a:p>
          </p:txBody>
        </p:sp>
      </p:grpSp>
      <p:grpSp>
        <p:nvGrpSpPr>
          <p:cNvPr id="3075" name="Group 25"/>
          <p:cNvGrpSpPr>
            <a:grpSpLocks/>
          </p:cNvGrpSpPr>
          <p:nvPr/>
        </p:nvGrpSpPr>
        <p:grpSpPr bwMode="auto">
          <a:xfrm rot="-920069">
            <a:off x="352918" y="3077707"/>
            <a:ext cx="3360050" cy="894044"/>
            <a:chOff x="589432" y="3731320"/>
            <a:chExt cx="5237028" cy="1156750"/>
          </a:xfrm>
        </p:grpSpPr>
        <p:pic>
          <p:nvPicPr>
            <p:cNvPr id="3094"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432" y="3731320"/>
              <a:ext cx="5237028" cy="115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5" name="TextBox 26"/>
            <p:cNvSpPr txBox="1">
              <a:spLocks noChangeArrowheads="1"/>
            </p:cNvSpPr>
            <p:nvPr/>
          </p:nvSpPr>
          <p:spPr bwMode="auto">
            <a:xfrm>
              <a:off x="968879" y="4020380"/>
              <a:ext cx="4407557" cy="4181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ClrTx/>
                <a:buNone/>
              </a:pPr>
              <a:r>
                <a:rPr lang="en-GB" altLang="en-US" sz="1500" b="1" kern="1200" dirty="0">
                  <a:solidFill>
                    <a:prstClr val="black"/>
                  </a:solidFill>
                  <a:latin typeface="Times New Roman" panose="02020603050405020304" pitchFamily="18" charset="0"/>
                  <a:ea typeface="+mn-ea"/>
                  <a:cs typeface="Times New Roman" panose="02020603050405020304" pitchFamily="18" charset="0"/>
                </a:rPr>
                <a:t>CHILD CARE UNAVAILABLE</a:t>
              </a:r>
            </a:p>
          </p:txBody>
        </p:sp>
      </p:grpSp>
      <p:grpSp>
        <p:nvGrpSpPr>
          <p:cNvPr id="3076" name="Group 34"/>
          <p:cNvGrpSpPr>
            <a:grpSpLocks/>
          </p:cNvGrpSpPr>
          <p:nvPr/>
        </p:nvGrpSpPr>
        <p:grpSpPr bwMode="auto">
          <a:xfrm rot="331159">
            <a:off x="2408451" y="669618"/>
            <a:ext cx="2991236" cy="1069352"/>
            <a:chOff x="1617921" y="1077307"/>
            <a:chExt cx="3997646" cy="1581101"/>
          </a:xfrm>
        </p:grpSpPr>
        <p:pic>
          <p:nvPicPr>
            <p:cNvPr id="3092"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7921" y="1077307"/>
              <a:ext cx="3997646" cy="158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3" name="TextBox 4"/>
            <p:cNvSpPr txBox="1">
              <a:spLocks noChangeArrowheads="1"/>
            </p:cNvSpPr>
            <p:nvPr/>
          </p:nvSpPr>
          <p:spPr bwMode="auto">
            <a:xfrm>
              <a:off x="2230484" y="1530822"/>
              <a:ext cx="2880588" cy="955639"/>
            </a:xfrm>
            <a:prstGeom prst="rect">
              <a:avLst/>
            </a:prstGeom>
            <a:solidFill>
              <a:srgbClr val="FFFFFF"/>
            </a:solidFill>
            <a:ln>
              <a:noFill/>
            </a:ln>
            <a:effectLst>
              <a:outerShdw blurRad="50800" dist="50800" dir="5400000" algn="ctr" rotWithShape="0">
                <a:schemeClr val="bg1"/>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pPr>
              <a:r>
                <a:rPr lang="en-GB" altLang="en-US" sz="1800" b="1" kern="1200" dirty="0">
                  <a:solidFill>
                    <a:prstClr val="black"/>
                  </a:solidFill>
                  <a:latin typeface="Times New Roman" panose="02020603050405020304" pitchFamily="18" charset="0"/>
                  <a:ea typeface="+mn-ea"/>
                  <a:cs typeface="Times New Roman" panose="02020603050405020304" pitchFamily="18" charset="0"/>
                </a:rPr>
                <a:t>LOST LEARNING </a:t>
              </a:r>
            </a:p>
            <a:p>
              <a:pPr algn="ctr" defTabSz="685800">
                <a:spcBef>
                  <a:spcPct val="0"/>
                </a:spcBef>
                <a:buClrTx/>
                <a:buNone/>
              </a:pPr>
              <a:r>
                <a:rPr lang="en-GB" altLang="en-US" sz="1800" b="1" kern="1200" dirty="0">
                  <a:solidFill>
                    <a:prstClr val="black"/>
                  </a:solidFill>
                  <a:latin typeface="Times New Roman" panose="02020603050405020304" pitchFamily="18" charset="0"/>
                  <a:ea typeface="+mn-ea"/>
                  <a:cs typeface="Times New Roman" panose="02020603050405020304" pitchFamily="18" charset="0"/>
                </a:rPr>
                <a:t>OPPORTUNITIES</a:t>
              </a:r>
            </a:p>
          </p:txBody>
        </p:sp>
      </p:grpSp>
      <p:grpSp>
        <p:nvGrpSpPr>
          <p:cNvPr id="3077" name="Group 15"/>
          <p:cNvGrpSpPr>
            <a:grpSpLocks/>
          </p:cNvGrpSpPr>
          <p:nvPr/>
        </p:nvGrpSpPr>
        <p:grpSpPr bwMode="auto">
          <a:xfrm rot="909528">
            <a:off x="4764944" y="487943"/>
            <a:ext cx="3360279" cy="456671"/>
            <a:chOff x="5054061" y="643766"/>
            <a:chExt cx="4693821" cy="1524424"/>
          </a:xfrm>
        </p:grpSpPr>
        <p:pic>
          <p:nvPicPr>
            <p:cNvPr id="309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72243" y="643766"/>
              <a:ext cx="4580568" cy="152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1" name="TextBox 7"/>
            <p:cNvSpPr txBox="1">
              <a:spLocks noChangeArrowheads="1"/>
            </p:cNvSpPr>
            <p:nvPr/>
          </p:nvSpPr>
          <p:spPr bwMode="auto">
            <a:xfrm>
              <a:off x="5054061" y="833597"/>
              <a:ext cx="4693821" cy="10017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ClrTx/>
                <a:buNone/>
              </a:pPr>
              <a:r>
                <a:rPr lang="en-GB" altLang="en-US" sz="1350" b="1" kern="1200" dirty="0">
                  <a:solidFill>
                    <a:prstClr val="black"/>
                  </a:solidFill>
                  <a:latin typeface="Times New Roman" panose="02020603050405020304" pitchFamily="18" charset="0"/>
                  <a:ea typeface="+mn-ea"/>
                  <a:cs typeface="Times New Roman" panose="02020603050405020304" pitchFamily="18" charset="0"/>
                </a:rPr>
                <a:t>INCREASES IN DOMESTIC VIOLENCE</a:t>
              </a:r>
            </a:p>
          </p:txBody>
        </p:sp>
      </p:grpSp>
      <p:grpSp>
        <p:nvGrpSpPr>
          <p:cNvPr id="3078" name="Group 14"/>
          <p:cNvGrpSpPr>
            <a:grpSpLocks/>
          </p:cNvGrpSpPr>
          <p:nvPr/>
        </p:nvGrpSpPr>
        <p:grpSpPr bwMode="auto">
          <a:xfrm rot="-941329">
            <a:off x="1108484" y="135338"/>
            <a:ext cx="3076575" cy="737616"/>
            <a:chOff x="323529" y="2924944"/>
            <a:chExt cx="4102616" cy="983726"/>
          </a:xfrm>
        </p:grpSpPr>
        <p:pic>
          <p:nvPicPr>
            <p:cNvPr id="3088"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529" y="2924944"/>
              <a:ext cx="4102616" cy="98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9" name="TextBox 9"/>
            <p:cNvSpPr txBox="1">
              <a:spLocks noChangeArrowheads="1"/>
            </p:cNvSpPr>
            <p:nvPr/>
          </p:nvSpPr>
          <p:spPr bwMode="auto">
            <a:xfrm>
              <a:off x="768990" y="3052621"/>
              <a:ext cx="3144846" cy="4925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ClrTx/>
                <a:buNone/>
              </a:pPr>
              <a:r>
                <a:rPr lang="en-GB" altLang="en-US" sz="1800" b="1" kern="1200" dirty="0">
                  <a:solidFill>
                    <a:prstClr val="black"/>
                  </a:solidFill>
                  <a:latin typeface="Times New Roman" panose="02020603050405020304" pitchFamily="18" charset="0"/>
                  <a:ea typeface="+mn-ea"/>
                  <a:cs typeface="Times New Roman" panose="02020603050405020304" pitchFamily="18" charset="0"/>
                </a:rPr>
                <a:t>FOOD INSECURITY</a:t>
              </a:r>
            </a:p>
          </p:txBody>
        </p:sp>
      </p:grpSp>
      <p:grpSp>
        <p:nvGrpSpPr>
          <p:cNvPr id="3080" name="Group 33"/>
          <p:cNvGrpSpPr>
            <a:grpSpLocks/>
          </p:cNvGrpSpPr>
          <p:nvPr/>
        </p:nvGrpSpPr>
        <p:grpSpPr bwMode="auto">
          <a:xfrm>
            <a:off x="1058251" y="1152245"/>
            <a:ext cx="7020246" cy="2283485"/>
            <a:chOff x="1216123" y="2479957"/>
            <a:chExt cx="7389073" cy="1940912"/>
          </a:xfrm>
        </p:grpSpPr>
        <p:pic>
          <p:nvPicPr>
            <p:cNvPr id="3084"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51867" y="2479957"/>
              <a:ext cx="6704509" cy="194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TextBox 16"/>
            <p:cNvSpPr txBox="1">
              <a:spLocks noChangeArrowheads="1"/>
            </p:cNvSpPr>
            <p:nvPr/>
          </p:nvSpPr>
          <p:spPr bwMode="auto">
            <a:xfrm>
              <a:off x="1216123" y="3140244"/>
              <a:ext cx="7389073" cy="706329"/>
            </a:xfrm>
            <a:prstGeom prst="rect">
              <a:avLst/>
            </a:prstGeom>
            <a:solidFill>
              <a:srgbClr val="FFFFFF"/>
            </a:solidFill>
            <a:ln w="38100">
              <a:solidFill>
                <a:srgbClr val="000000"/>
              </a:solidFill>
              <a:prstDash val="solid"/>
              <a:miter lim="800000"/>
              <a:headEnd/>
              <a:tailEnd/>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ts val="450"/>
                </a:spcBef>
                <a:buClrTx/>
                <a:buNone/>
              </a:pPr>
              <a:r>
                <a:rPr lang="en-GB" altLang="en-US" sz="2400" b="1" kern="1200" dirty="0">
                  <a:solidFill>
                    <a:prstClr val="black"/>
                  </a:solidFill>
                  <a:latin typeface="Times New Roman" panose="02020603050405020304" pitchFamily="18" charset="0"/>
                  <a:ea typeface="+mn-ea"/>
                  <a:cs typeface="Times New Roman" panose="02020603050405020304" pitchFamily="18" charset="0"/>
                </a:rPr>
                <a:t>COVID-19 WILL EXPLODE ACHIEVEMENT GAPS IN EDUCATION </a:t>
              </a:r>
            </a:p>
          </p:txBody>
        </p:sp>
      </p:grpSp>
      <p:grpSp>
        <p:nvGrpSpPr>
          <p:cNvPr id="3081" name="Group 27"/>
          <p:cNvGrpSpPr>
            <a:grpSpLocks/>
          </p:cNvGrpSpPr>
          <p:nvPr/>
        </p:nvGrpSpPr>
        <p:grpSpPr bwMode="auto">
          <a:xfrm rot="1689533">
            <a:off x="4193350" y="3262634"/>
            <a:ext cx="3534615" cy="882680"/>
            <a:chOff x="4807626" y="4046683"/>
            <a:chExt cx="4784049" cy="1734557"/>
          </a:xfrm>
        </p:grpSpPr>
        <p:pic>
          <p:nvPicPr>
            <p:cNvPr id="3082"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0662982">
              <a:off x="4807626" y="4046683"/>
              <a:ext cx="4784049" cy="173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TextBox 24"/>
            <p:cNvSpPr txBox="1">
              <a:spLocks noChangeArrowheads="1"/>
            </p:cNvSpPr>
            <p:nvPr/>
          </p:nvSpPr>
          <p:spPr bwMode="auto">
            <a:xfrm rot="20662982">
              <a:off x="5369627" y="4055812"/>
              <a:ext cx="3509582" cy="16329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ClrTx/>
                <a:buNone/>
              </a:pPr>
              <a:r>
                <a:rPr lang="en-GB" altLang="en-US" sz="2400" b="1" kern="1200" dirty="0">
                  <a:solidFill>
                    <a:prstClr val="black"/>
                  </a:solidFill>
                  <a:latin typeface="Times New Roman" panose="02020603050405020304" pitchFamily="18" charset="0"/>
                  <a:ea typeface="+mn-ea"/>
                  <a:cs typeface="Times New Roman" panose="02020603050405020304" pitchFamily="18" charset="0"/>
                </a:rPr>
                <a:t>SOCIAL ISOLATION</a:t>
              </a:r>
            </a:p>
          </p:txBody>
        </p:sp>
      </p:grpSp>
      <p:pic>
        <p:nvPicPr>
          <p:cNvPr id="2" name="Picture 1"/>
          <p:cNvPicPr>
            <a:picLocks noChangeAspect="1"/>
          </p:cNvPicPr>
          <p:nvPr/>
        </p:nvPicPr>
        <p:blipFill>
          <a:blip r:embed="rId9"/>
          <a:stretch>
            <a:fillRect/>
          </a:stretch>
        </p:blipFill>
        <p:spPr>
          <a:xfrm rot="20543566">
            <a:off x="48312" y="3943820"/>
            <a:ext cx="4171540" cy="1353682"/>
          </a:xfrm>
          <a:prstGeom prst="rect">
            <a:avLst/>
          </a:prstGeom>
        </p:spPr>
      </p:pic>
    </p:spTree>
    <p:extLst>
      <p:ext uri="{BB962C8B-B14F-4D97-AF65-F5344CB8AC3E}">
        <p14:creationId xmlns:p14="http://schemas.microsoft.com/office/powerpoint/2010/main" val="20253416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5846"/>
            <a:ext cx="7886700" cy="1114474"/>
          </a:xfrm>
        </p:spPr>
        <p:txBody>
          <a:bodyPr>
            <a:normAutofit/>
          </a:bodyPr>
          <a:lstStyle/>
          <a:p>
            <a:pPr marL="171450" indent="-171450">
              <a:spcBef>
                <a:spcPts val="750"/>
              </a:spcBef>
            </a:pPr>
            <a:r>
              <a:rPr lang="en-US" sz="3200" dirty="0">
                <a:solidFill>
                  <a:prstClr val="black"/>
                </a:solidFill>
                <a:latin typeface="Arial" panose="020B0604020202020204" pitchFamily="34" charset="0"/>
                <a:ea typeface="+mn-ea"/>
                <a:cs typeface="Arial" panose="020B0604020202020204" pitchFamily="34" charset="0"/>
              </a:rPr>
              <a:t>Why families in poverty are more likely </a:t>
            </a:r>
            <a:r>
              <a:rPr lang="en-US" sz="3200" dirty="0" smtClean="0">
                <a:solidFill>
                  <a:prstClr val="black"/>
                </a:solidFill>
                <a:latin typeface="Arial" panose="020B0604020202020204" pitchFamily="34" charset="0"/>
                <a:ea typeface="+mn-ea"/>
                <a:cs typeface="Arial" panose="020B0604020202020204" pitchFamily="34" charset="0"/>
              </a:rPr>
              <a:t>to be </a:t>
            </a:r>
            <a:r>
              <a:rPr lang="en-US" sz="3200" dirty="0">
                <a:solidFill>
                  <a:prstClr val="black"/>
                </a:solidFill>
                <a:latin typeface="Arial" panose="020B0604020202020204" pitchFamily="34" charset="0"/>
                <a:ea typeface="+mn-ea"/>
                <a:cs typeface="Arial" panose="020B0604020202020204" pitchFamily="34" charset="0"/>
              </a:rPr>
              <a:t>hit harder by the pandemic</a:t>
            </a:r>
            <a:endParaRPr lang="en-US" sz="3200"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822960" y="1472784"/>
            <a:ext cx="7692390" cy="2929037"/>
          </a:xfrm>
        </p:spPr>
        <p:txBody>
          <a:bodyPr>
            <a:normAutofit fontScale="92500" lnSpcReduction="10000"/>
          </a:bodyPr>
          <a:lstStyle/>
          <a:p>
            <a:pPr lvl="1">
              <a:buFont typeface="Arial" panose="020B0604020202020204" pitchFamily="34" charset="0"/>
              <a:buChar char="•"/>
            </a:pPr>
            <a:r>
              <a:rPr lang="en-US" sz="2200" dirty="0">
                <a:solidFill>
                  <a:prstClr val="black"/>
                </a:solidFill>
                <a:latin typeface="Arial" panose="020B0604020202020204" pitchFamily="34" charset="0"/>
                <a:cs typeface="Arial" panose="020B0604020202020204" pitchFamily="34" charset="0"/>
              </a:rPr>
              <a:t>Greater likelihood of family members contracting Covid-19</a:t>
            </a:r>
          </a:p>
          <a:p>
            <a:pPr lvl="1">
              <a:buFont typeface="Arial" panose="020B0604020202020204" pitchFamily="34" charset="0"/>
              <a:buChar char="•"/>
            </a:pPr>
            <a:r>
              <a:rPr lang="en-US" sz="2200" dirty="0">
                <a:solidFill>
                  <a:prstClr val="black"/>
                </a:solidFill>
                <a:latin typeface="Arial" panose="020B0604020202020204" pitchFamily="34" charset="0"/>
                <a:cs typeface="Arial" panose="020B0604020202020204" pitchFamily="34" charset="0"/>
              </a:rPr>
              <a:t>Costs of caring for sick family members</a:t>
            </a:r>
          </a:p>
          <a:p>
            <a:pPr lvl="1">
              <a:buFont typeface="Arial" panose="020B0604020202020204" pitchFamily="34" charset="0"/>
              <a:buChar char="•"/>
            </a:pPr>
            <a:r>
              <a:rPr lang="en-US" sz="2200" dirty="0">
                <a:solidFill>
                  <a:prstClr val="black"/>
                </a:solidFill>
                <a:latin typeface="Arial" panose="020B0604020202020204" pitchFamily="34" charset="0"/>
                <a:cs typeface="Arial" panose="020B0604020202020204" pitchFamily="34" charset="0"/>
              </a:rPr>
              <a:t>Loss of wages, housing</a:t>
            </a:r>
          </a:p>
          <a:p>
            <a:pPr lvl="1">
              <a:buFont typeface="Arial" panose="020B0604020202020204" pitchFamily="34" charset="0"/>
              <a:buChar char="•"/>
            </a:pPr>
            <a:r>
              <a:rPr lang="en-US" sz="2200" dirty="0">
                <a:solidFill>
                  <a:prstClr val="black"/>
                </a:solidFill>
                <a:latin typeface="Arial" panose="020B0604020202020204" pitchFamily="34" charset="0"/>
                <a:cs typeface="Arial" panose="020B0604020202020204" pitchFamily="34" charset="0"/>
              </a:rPr>
              <a:t>Food insecurity</a:t>
            </a:r>
          </a:p>
          <a:p>
            <a:pPr lvl="1">
              <a:buFont typeface="Arial" panose="020B0604020202020204" pitchFamily="34" charset="0"/>
              <a:buChar char="•"/>
            </a:pPr>
            <a:r>
              <a:rPr lang="en-US" sz="2200" dirty="0">
                <a:solidFill>
                  <a:prstClr val="black"/>
                </a:solidFill>
                <a:latin typeface="Arial" panose="020B0604020202020204" pitchFamily="34" charset="0"/>
                <a:cs typeface="Arial" panose="020B0604020202020204" pitchFamily="34" charset="0"/>
              </a:rPr>
              <a:t>Higher likelihood of families in essential jobs but limited child care availability</a:t>
            </a:r>
          </a:p>
          <a:p>
            <a:pPr lvl="1">
              <a:buFont typeface="Arial" panose="020B0604020202020204" pitchFamily="34" charset="0"/>
              <a:buChar char="•"/>
            </a:pPr>
            <a:r>
              <a:rPr lang="en-US" sz="2200" dirty="0">
                <a:solidFill>
                  <a:prstClr val="black"/>
                </a:solidFill>
                <a:latin typeface="Arial" panose="020B0604020202020204" pitchFamily="34" charset="0"/>
                <a:cs typeface="Arial" panose="020B0604020202020204" pitchFamily="34" charset="0"/>
              </a:rPr>
              <a:t>More densely populated households</a:t>
            </a:r>
          </a:p>
          <a:p>
            <a:pPr lvl="1">
              <a:buFont typeface="Arial" panose="020B0604020202020204" pitchFamily="34" charset="0"/>
              <a:buChar char="•"/>
            </a:pPr>
            <a:r>
              <a:rPr lang="en-US" sz="2200" dirty="0">
                <a:solidFill>
                  <a:prstClr val="black"/>
                </a:solidFill>
                <a:latin typeface="Arial" panose="020B0604020202020204" pitchFamily="34" charset="0"/>
                <a:cs typeface="Arial" panose="020B0604020202020204" pitchFamily="34" charset="0"/>
              </a:rPr>
              <a:t>Less likely to have broadband and capacity to connect to school</a:t>
            </a:r>
          </a:p>
          <a:p>
            <a:r>
              <a:rPr lang="en-US" sz="2200" b="1" dirty="0">
                <a:solidFill>
                  <a:prstClr val="black"/>
                </a:solidFill>
                <a:latin typeface="Arial" panose="020B0604020202020204" pitchFamily="34" charset="0"/>
                <a:cs typeface="Arial" panose="020B0604020202020204" pitchFamily="34" charset="0"/>
              </a:rPr>
              <a:t>Structural racism magnifies these disparities.</a:t>
            </a:r>
          </a:p>
          <a:p>
            <a:pPr lvl="1"/>
            <a:endParaRPr lang="en-US" sz="1650" dirty="0">
              <a:solidFill>
                <a:prstClr val="black"/>
              </a:solidFill>
              <a:latin typeface="Calibri" panose="020F0502020204030204"/>
            </a:endParaRPr>
          </a:p>
          <a:p>
            <a:endParaRPr lang="en-US" dirty="0" smtClean="0"/>
          </a:p>
          <a:p>
            <a:endParaRPr lang="en-US" dirty="0"/>
          </a:p>
        </p:txBody>
      </p:sp>
    </p:spTree>
    <p:extLst>
      <p:ext uri="{BB962C8B-B14F-4D97-AF65-F5344CB8AC3E}">
        <p14:creationId xmlns:p14="http://schemas.microsoft.com/office/powerpoint/2010/main" val="42080941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panose="020B0604020202020204" pitchFamily="34" charset="0"/>
                <a:cs typeface="Arial" panose="020B0604020202020204" pitchFamily="34" charset="0"/>
              </a:rPr>
              <a:t>My humble thanks to all of you heroes!</a:t>
            </a:r>
            <a:endParaRPr lang="en-US" sz="3200" dirty="0">
              <a:latin typeface="Arial" panose="020B0604020202020204" pitchFamily="34" charset="0"/>
              <a:cs typeface="Arial" panose="020B0604020202020204" pitchFamily="34" charset="0"/>
            </a:endParaRPr>
          </a:p>
        </p:txBody>
      </p:sp>
      <p:pic>
        <p:nvPicPr>
          <p:cNvPr id="4098" name="Picture 2" descr="Photo by Montague Workshop on March 20, 201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72862" y="1375905"/>
            <a:ext cx="3280813" cy="3280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4786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14953"/>
            <a:ext cx="7811375" cy="1088068"/>
          </a:xfrm>
        </p:spPr>
        <p:txBody>
          <a:bodyPr>
            <a:normAutofit/>
          </a:bodyPr>
          <a:lstStyle/>
          <a:p>
            <a:r>
              <a:rPr lang="en-US" sz="3200" dirty="0" smtClean="0">
                <a:latin typeface="Arial" panose="020B0604020202020204" pitchFamily="34" charset="0"/>
                <a:cs typeface="Arial" panose="020B0604020202020204" pitchFamily="34" charset="0"/>
              </a:rPr>
              <a:t>How these </a:t>
            </a:r>
            <a:r>
              <a:rPr lang="en-US" sz="3200" u="sng" dirty="0" smtClean="0">
                <a:latin typeface="Arial" panose="020B0604020202020204" pitchFamily="34" charset="0"/>
                <a:cs typeface="Arial" panose="020B0604020202020204" pitchFamily="34" charset="0"/>
              </a:rPr>
              <a:t>family stresses </a:t>
            </a:r>
            <a:r>
              <a:rPr lang="en-US" sz="3200" dirty="0" smtClean="0">
                <a:latin typeface="Arial" panose="020B0604020202020204" pitchFamily="34" charset="0"/>
                <a:cs typeface="Arial" panose="020B0604020202020204" pitchFamily="34" charset="0"/>
              </a:rPr>
              <a:t>can affect children</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lvl="1">
              <a:buFont typeface="Arial" panose="020B0604020202020204" pitchFamily="34" charset="0"/>
              <a:buChar char="•"/>
            </a:pPr>
            <a:r>
              <a:rPr lang="en-US" sz="2400" dirty="0">
                <a:solidFill>
                  <a:prstClr val="black"/>
                </a:solidFill>
                <a:latin typeface="Calibri" panose="020F0502020204030204"/>
              </a:rPr>
              <a:t>Can affect family members’ mental health (depression and anxiety)</a:t>
            </a:r>
          </a:p>
          <a:p>
            <a:pPr lvl="1">
              <a:buFont typeface="Arial" panose="020B0604020202020204" pitchFamily="34" charset="0"/>
              <a:buChar char="•"/>
            </a:pPr>
            <a:r>
              <a:rPr lang="en-US" sz="2400" dirty="0">
                <a:solidFill>
                  <a:prstClr val="black"/>
                </a:solidFill>
                <a:latin typeface="Calibri" panose="020F0502020204030204"/>
              </a:rPr>
              <a:t>Increase risks for domestic violence and child abuse and neglect</a:t>
            </a:r>
          </a:p>
          <a:p>
            <a:pPr lvl="1">
              <a:buFont typeface="Arial" panose="020B0604020202020204" pitchFamily="34" charset="0"/>
              <a:buChar char="•"/>
            </a:pPr>
            <a:r>
              <a:rPr lang="en-US" sz="2400" dirty="0">
                <a:solidFill>
                  <a:prstClr val="black"/>
                </a:solidFill>
                <a:latin typeface="Calibri" panose="020F0502020204030204"/>
              </a:rPr>
              <a:t>Make it more difficult for families to engage in responsive interactions with children</a:t>
            </a:r>
          </a:p>
          <a:p>
            <a:pPr lvl="1"/>
            <a:endParaRPr lang="en-US" sz="1650" dirty="0">
              <a:solidFill>
                <a:prstClr val="black"/>
              </a:solidFill>
              <a:latin typeface="Calibri" panose="020F0502020204030204"/>
            </a:endParaRPr>
          </a:p>
          <a:p>
            <a:endParaRPr lang="en-US" dirty="0"/>
          </a:p>
        </p:txBody>
      </p:sp>
    </p:spTree>
    <p:extLst>
      <p:ext uri="{BB962C8B-B14F-4D97-AF65-F5344CB8AC3E}">
        <p14:creationId xmlns:p14="http://schemas.microsoft.com/office/powerpoint/2010/main" val="23362783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Recovery from the pandemic will take longer for families and children in poverty</a:t>
            </a:r>
          </a:p>
        </p:txBody>
      </p:sp>
      <p:sp>
        <p:nvSpPr>
          <p:cNvPr id="3" name="Content Placeholder 2"/>
          <p:cNvSpPr>
            <a:spLocks noGrp="1"/>
          </p:cNvSpPr>
          <p:nvPr>
            <p:ph idx="1"/>
          </p:nvPr>
        </p:nvSpPr>
        <p:spPr/>
        <p:txBody>
          <a:bodyPr/>
          <a:lstStyle/>
          <a:p>
            <a:pPr marL="171450" indent="-171450">
              <a:spcBef>
                <a:spcPts val="750"/>
              </a:spcBef>
              <a:spcAft>
                <a:spcPts val="0"/>
              </a:spcAft>
              <a:buClr>
                <a:srgbClr val="00B0F0"/>
              </a:buClr>
              <a:buSzTx/>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It will take longer for families to recover from the economic downturn.</a:t>
            </a:r>
          </a:p>
          <a:p>
            <a:pPr marL="171450" indent="-171450">
              <a:spcBef>
                <a:spcPts val="750"/>
              </a:spcBef>
              <a:spcAft>
                <a:spcPts val="0"/>
              </a:spcAft>
              <a:buClr>
                <a:srgbClr val="00B0F0"/>
              </a:buClr>
              <a:buSzTx/>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Access to quality child care and early educational opportunities will take longer </a:t>
            </a:r>
          </a:p>
          <a:p>
            <a:pPr marL="171450" indent="-171450">
              <a:spcBef>
                <a:spcPts val="750"/>
              </a:spcBef>
              <a:spcAft>
                <a:spcPts val="0"/>
              </a:spcAft>
              <a:buClr>
                <a:srgbClr val="00B0F0"/>
              </a:buClr>
              <a:buSzTx/>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The “learning gap” for children in poverty will only increase in time without intervention.</a:t>
            </a:r>
          </a:p>
          <a:p>
            <a:endParaRPr lang="en-US" dirty="0"/>
          </a:p>
        </p:txBody>
      </p:sp>
    </p:spTree>
    <p:extLst>
      <p:ext uri="{BB962C8B-B14F-4D97-AF65-F5344CB8AC3E}">
        <p14:creationId xmlns:p14="http://schemas.microsoft.com/office/powerpoint/2010/main" val="2271216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14953"/>
            <a:ext cx="7647800" cy="1088068"/>
          </a:xfrm>
          <a:ln>
            <a:noFill/>
          </a:ln>
        </p:spPr>
        <p:txBody>
          <a:bodyPr>
            <a:normAutofit/>
          </a:bodyPr>
          <a:lstStyle/>
          <a:p>
            <a:r>
              <a:rPr lang="en-US" sz="3000" dirty="0">
                <a:solidFill>
                  <a:prstClr val="black"/>
                </a:solidFill>
                <a:latin typeface="Arial" panose="020B0604020202020204" pitchFamily="34" charset="0"/>
                <a:cs typeface="Arial" panose="020B0604020202020204" pitchFamily="34" charset="0"/>
              </a:rPr>
              <a:t>How the pandemic may affect </a:t>
            </a:r>
            <a:r>
              <a:rPr lang="en-US" sz="3000" u="sng" dirty="0">
                <a:solidFill>
                  <a:prstClr val="black"/>
                </a:solidFill>
                <a:latin typeface="Arial" panose="020B0604020202020204" pitchFamily="34" charset="0"/>
                <a:cs typeface="Arial" panose="020B0604020202020204" pitchFamily="34" charset="0"/>
              </a:rPr>
              <a:t>early education </a:t>
            </a:r>
            <a:r>
              <a:rPr lang="en-US" sz="3000" dirty="0">
                <a:solidFill>
                  <a:prstClr val="black"/>
                </a:solidFill>
                <a:latin typeface="Arial" panose="020B0604020202020204" pitchFamily="34" charset="0"/>
                <a:cs typeface="Arial" panose="020B0604020202020204" pitchFamily="34" charset="0"/>
              </a:rPr>
              <a:t>for children in poverty</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000" dirty="0">
                <a:latin typeface="Arial" panose="020B0604020202020204" pitchFamily="34" charset="0"/>
                <a:cs typeface="Arial" panose="020B0604020202020204" pitchFamily="34" charset="0"/>
              </a:rPr>
              <a:t>Child care/early education may close removing an important source of stability/predictability in some children’s lives.</a:t>
            </a: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Children will lose important opportunities for social interaction.</a:t>
            </a: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Children will lose out on important learning opportunities.</a:t>
            </a: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Some children will not have access to healthy meals and health surveillance that are often available in child care/early education.</a:t>
            </a:r>
          </a:p>
          <a:p>
            <a:pPr lvl="0">
              <a:buClr>
                <a:srgbClr val="1CADE4"/>
              </a:buClr>
              <a:buFont typeface="Arial" panose="020B0604020202020204" pitchFamily="34" charset="0"/>
              <a:buChar char="•"/>
            </a:pPr>
            <a:r>
              <a:rPr lang="en-US" sz="2000" dirty="0">
                <a:solidFill>
                  <a:prstClr val="black">
                    <a:lumMod val="75000"/>
                    <a:lumOff val="25000"/>
                  </a:prstClr>
                </a:solidFill>
                <a:latin typeface="Arial" panose="020B0604020202020204" pitchFamily="34" charset="0"/>
                <a:cs typeface="Arial" panose="020B0604020202020204" pitchFamily="34" charset="0"/>
              </a:rPr>
              <a:t>Child care providers/early educators are stressed trying to address the learning needs of their children.</a:t>
            </a:r>
          </a:p>
          <a:p>
            <a:endParaRPr lang="en-US" dirty="0"/>
          </a:p>
        </p:txBody>
      </p:sp>
    </p:spTree>
    <p:extLst>
      <p:ext uri="{BB962C8B-B14F-4D97-AF65-F5344CB8AC3E}">
        <p14:creationId xmlns:p14="http://schemas.microsoft.com/office/powerpoint/2010/main" val="27585674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4050" dirty="0">
                <a:latin typeface="Arial" panose="020B0604020202020204" pitchFamily="34" charset="0"/>
                <a:cs typeface="Arial" panose="020B0604020202020204" pitchFamily="34" charset="0"/>
              </a:rPr>
              <a:t>Important to remember</a:t>
            </a:r>
            <a:r>
              <a:rPr lang="en-US" sz="4050" dirty="0" smtClean="0">
                <a:latin typeface="Arial" panose="020B0604020202020204" pitchFamily="34" charset="0"/>
                <a:cs typeface="Arial" panose="020B0604020202020204" pitchFamily="34" charset="0"/>
              </a:rPr>
              <a:t>…</a:t>
            </a:r>
            <a:endParaRPr lang="en-US" sz="4050" dirty="0">
              <a:latin typeface="Arial" panose="020B0604020202020204" pitchFamily="34" charset="0"/>
              <a:cs typeface="Arial" panose="020B0604020202020204" pitchFamily="34" charset="0"/>
            </a:endParaRPr>
          </a:p>
        </p:txBody>
      </p:sp>
      <p:sp>
        <p:nvSpPr>
          <p:cNvPr id="6" name="Text Placeholder 5"/>
          <p:cNvSpPr>
            <a:spLocks noGrp="1"/>
          </p:cNvSpPr>
          <p:nvPr>
            <p:ph idx="1"/>
          </p:nvPr>
        </p:nvSpPr>
        <p:spPr/>
        <p:txBody>
          <a:bodyPr/>
          <a:lstStyle/>
          <a:p>
            <a:pPr marL="0" indent="0">
              <a:buNone/>
            </a:pPr>
            <a:r>
              <a:rPr lang="en-US" sz="2700" dirty="0">
                <a:latin typeface="Arial" panose="020B0604020202020204" pitchFamily="34" charset="0"/>
                <a:cs typeface="Arial" panose="020B0604020202020204" pitchFamily="34" charset="0"/>
              </a:rPr>
              <a:t>Some children will be resilient</a:t>
            </a:r>
            <a:r>
              <a:rPr lang="en-US" dirty="0" smtClean="0">
                <a:latin typeface="Arial" panose="020B0604020202020204" pitchFamily="34" charset="0"/>
                <a:cs typeface="Arial" panose="020B0604020202020204" pitchFamily="34" charset="0"/>
              </a:rPr>
              <a:t>.</a:t>
            </a:r>
          </a:p>
          <a:p>
            <a:pPr marL="0" indent="0">
              <a:buNone/>
            </a:pPr>
            <a:endParaRPr lang="en-US" dirty="0"/>
          </a:p>
          <a:p>
            <a:pPr marL="0" indent="0">
              <a:buNone/>
            </a:pPr>
            <a:endParaRPr lang="en-US" dirty="0"/>
          </a:p>
        </p:txBody>
      </p:sp>
      <p:sp>
        <p:nvSpPr>
          <p:cNvPr id="7" name="Text Placeholder 6"/>
          <p:cNvSpPr>
            <a:spLocks noGrp="1"/>
          </p:cNvSpPr>
          <p:nvPr>
            <p:ph type="body" sz="half" idx="2"/>
          </p:nvPr>
        </p:nvSpPr>
        <p:spPr>
          <a:xfrm>
            <a:off x="629841" y="1925515"/>
            <a:ext cx="2949178" cy="2476226"/>
          </a:xfrm>
        </p:spPr>
        <p:txBody>
          <a:bodyPr>
            <a:normAutofit/>
          </a:bodyPr>
          <a:lstStyle/>
          <a:p>
            <a:r>
              <a:rPr lang="en-US" sz="3000" dirty="0">
                <a:latin typeface="Arial" panose="020B0604020202020204" pitchFamily="34" charset="0"/>
                <a:cs typeface="Arial" panose="020B0604020202020204" pitchFamily="34" charset="0"/>
              </a:rPr>
              <a:t>Not all children will be adversely affected.</a:t>
            </a:r>
          </a:p>
        </p:txBody>
      </p:sp>
      <p:pic>
        <p:nvPicPr>
          <p:cNvPr id="8" name="Picture 7"/>
          <p:cNvPicPr>
            <a:picLocks noChangeAspect="1"/>
          </p:cNvPicPr>
          <p:nvPr/>
        </p:nvPicPr>
        <p:blipFill>
          <a:blip r:embed="rId2"/>
          <a:stretch>
            <a:fillRect/>
          </a:stretch>
        </p:blipFill>
        <p:spPr>
          <a:xfrm>
            <a:off x="4079674" y="1712301"/>
            <a:ext cx="4041509" cy="2689440"/>
          </a:xfrm>
          <a:prstGeom prst="rect">
            <a:avLst/>
          </a:prstGeom>
        </p:spPr>
      </p:pic>
    </p:spTree>
    <p:extLst>
      <p:ext uri="{BB962C8B-B14F-4D97-AF65-F5344CB8AC3E}">
        <p14:creationId xmlns:p14="http://schemas.microsoft.com/office/powerpoint/2010/main" val="374481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panose="020B0604020202020204" pitchFamily="34" charset="0"/>
                <a:cs typeface="Arial" panose="020B0604020202020204" pitchFamily="34" charset="0"/>
              </a:rPr>
              <a:t>Some children will be resilient. </a:t>
            </a:r>
            <a:endParaRPr lang="en-US" sz="3200"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518160" y="1384300"/>
            <a:ext cx="8148320" cy="3238499"/>
          </a:xfrm>
        </p:spPr>
        <p:txBody>
          <a:bodyPr>
            <a:normAutofit/>
          </a:bodyPr>
          <a:lstStyle/>
          <a:p>
            <a:r>
              <a:rPr lang="en-US" sz="1600" dirty="0" smtClean="0">
                <a:latin typeface="Arial" panose="020B0604020202020204" pitchFamily="34" charset="0"/>
                <a:cs typeface="Arial" panose="020B0604020202020204" pitchFamily="34" charset="0"/>
              </a:rPr>
              <a:t>Not all children will experience all risks </a:t>
            </a:r>
          </a:p>
          <a:p>
            <a:r>
              <a:rPr lang="en-US" sz="1600" dirty="0" smtClean="0">
                <a:latin typeface="Arial" panose="020B0604020202020204" pitchFamily="34" charset="0"/>
                <a:cs typeface="Arial" panose="020B0604020202020204" pitchFamily="34" charset="0"/>
              </a:rPr>
              <a:t>Some families will have </a:t>
            </a:r>
            <a:r>
              <a:rPr lang="en-US" sz="1600" b="1" dirty="0" smtClean="0">
                <a:latin typeface="Arial" panose="020B0604020202020204" pitchFamily="34" charset="0"/>
                <a:cs typeface="Arial" panose="020B0604020202020204" pitchFamily="34" charset="0"/>
              </a:rPr>
              <a:t>protective</a:t>
            </a:r>
            <a:r>
              <a:rPr lang="en-US" sz="1600" dirty="0" smtClean="0">
                <a:latin typeface="Arial" panose="020B0604020202020204" pitchFamily="34" charset="0"/>
                <a:cs typeface="Arial" panose="020B0604020202020204" pitchFamily="34" charset="0"/>
              </a:rPr>
              <a:t> factors that blunt the effects of poverty-related risks</a:t>
            </a:r>
          </a:p>
          <a:p>
            <a:pPr lvl="1"/>
            <a:r>
              <a:rPr lang="en-US" sz="1600" dirty="0">
                <a:latin typeface="Arial" panose="020B0604020202020204" pitchFamily="34" charset="0"/>
                <a:cs typeface="Arial" panose="020B0604020202020204" pitchFamily="34" charset="0"/>
              </a:rPr>
              <a:t>Concrete support: Some parents will access to basic needs, services and supports </a:t>
            </a:r>
          </a:p>
          <a:p>
            <a:pPr lvl="1">
              <a:buClr>
                <a:srgbClr val="1CADE4"/>
              </a:buClr>
            </a:pPr>
            <a:r>
              <a:rPr lang="en-US" sz="1600" dirty="0">
                <a:solidFill>
                  <a:prstClr val="black">
                    <a:lumMod val="75000"/>
                    <a:lumOff val="25000"/>
                  </a:prstClr>
                </a:solidFill>
                <a:latin typeface="Arial" panose="020B0604020202020204" pitchFamily="34" charset="0"/>
                <a:cs typeface="Arial" panose="020B0604020202020204" pitchFamily="34" charset="0"/>
              </a:rPr>
              <a:t>Some families will be RESILIENT and have ways to manage stress in face of adversity</a:t>
            </a:r>
          </a:p>
          <a:p>
            <a:pPr lvl="1">
              <a:buClr>
                <a:srgbClr val="1CADE4"/>
              </a:buClr>
            </a:pPr>
            <a:r>
              <a:rPr lang="en-US" sz="1600" dirty="0">
                <a:solidFill>
                  <a:prstClr val="black">
                    <a:lumMod val="75000"/>
                    <a:lumOff val="25000"/>
                  </a:prstClr>
                </a:solidFill>
                <a:latin typeface="Arial" panose="020B0604020202020204" pitchFamily="34" charset="0"/>
                <a:cs typeface="Arial" panose="020B0604020202020204" pitchFamily="34" charset="0"/>
              </a:rPr>
              <a:t>Some families will have deep family and community and faith-based connections that provide support.</a:t>
            </a:r>
          </a:p>
          <a:p>
            <a:pPr lvl="1">
              <a:buClr>
                <a:srgbClr val="1CADE4"/>
              </a:buClr>
            </a:pPr>
            <a:r>
              <a:rPr lang="en-US" sz="1600" dirty="0">
                <a:solidFill>
                  <a:prstClr val="black">
                    <a:lumMod val="75000"/>
                    <a:lumOff val="25000"/>
                  </a:prstClr>
                </a:solidFill>
                <a:latin typeface="Arial" panose="020B0604020202020204" pitchFamily="34" charset="0"/>
                <a:cs typeface="Arial" panose="020B0604020202020204" pitchFamily="34" charset="0"/>
              </a:rPr>
              <a:t>Some families will have knowledge of parenting and child development</a:t>
            </a:r>
          </a:p>
          <a:p>
            <a:pPr lvl="1"/>
            <a:r>
              <a:rPr lang="en-US" sz="1600" dirty="0">
                <a:latin typeface="Arial" panose="020B0604020202020204" pitchFamily="34" charset="0"/>
                <a:cs typeface="Arial" panose="020B0604020202020204" pitchFamily="34" charset="0"/>
              </a:rPr>
              <a:t>Some families will continue to provide responsive interactions with children that foster development</a:t>
            </a:r>
          </a:p>
          <a:p>
            <a:r>
              <a:rPr lang="en-US" sz="1600" dirty="0" smtClean="0">
                <a:latin typeface="Arial" panose="020B0604020202020204" pitchFamily="34" charset="0"/>
                <a:cs typeface="Arial" panose="020B0604020202020204" pitchFamily="34" charset="0"/>
              </a:rPr>
              <a:t>Some </a:t>
            </a:r>
            <a:r>
              <a:rPr lang="en-US" sz="1600" dirty="0">
                <a:latin typeface="Arial" panose="020B0604020202020204" pitchFamily="34" charset="0"/>
                <a:cs typeface="Arial" panose="020B0604020202020204" pitchFamily="34" charset="0"/>
              </a:rPr>
              <a:t>children will continue to get early educational support and </a:t>
            </a:r>
            <a:r>
              <a:rPr lang="en-US" sz="1600" dirty="0" smtClean="0">
                <a:latin typeface="Arial" panose="020B0604020202020204" pitchFamily="34" charset="0"/>
                <a:cs typeface="Arial" panose="020B0604020202020204" pitchFamily="34" charset="0"/>
              </a:rPr>
              <a:t>instruction from education, child care, early intervention.</a:t>
            </a:r>
            <a:endParaRPr lang="en-US" sz="1600" dirty="0">
              <a:latin typeface="Arial" panose="020B0604020202020204" pitchFamily="34" charset="0"/>
              <a:cs typeface="Arial" panose="020B0604020202020204" pitchFamily="34" charset="0"/>
            </a:endParaRPr>
          </a:p>
          <a:p>
            <a:pPr lvl="1"/>
            <a:endParaRPr lang="en-US" dirty="0"/>
          </a:p>
          <a:p>
            <a:pPr marL="342900" lvl="1" indent="0">
              <a:buNone/>
            </a:pPr>
            <a:endParaRPr lang="en-US" dirty="0"/>
          </a:p>
        </p:txBody>
      </p:sp>
    </p:spTree>
    <p:extLst>
      <p:ext uri="{BB962C8B-B14F-4D97-AF65-F5344CB8AC3E}">
        <p14:creationId xmlns:p14="http://schemas.microsoft.com/office/powerpoint/2010/main" val="29892012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14953"/>
            <a:ext cx="7813040" cy="1088068"/>
          </a:xfrm>
        </p:spPr>
        <p:txBody>
          <a:bodyPr>
            <a:normAutofit/>
          </a:bodyPr>
          <a:lstStyle/>
          <a:p>
            <a:r>
              <a:rPr lang="en-US" sz="2800" dirty="0" smtClean="0">
                <a:latin typeface="Arial" panose="020B0604020202020204" pitchFamily="34" charset="0"/>
                <a:cs typeface="Arial" panose="020B0604020202020204" pitchFamily="34" charset="0"/>
              </a:rPr>
              <a:t>Resilience:  How Can We Promote Children’s Resilience during the Pandemic and Afterwards…</a:t>
            </a:r>
            <a:endParaRPr lang="en-US" sz="28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68960" y="1384300"/>
            <a:ext cx="8067040" cy="3238499"/>
          </a:xfrm>
        </p:spPr>
        <p:txBody>
          <a:bodyPr>
            <a:noAutofit/>
          </a:bodyPr>
          <a:lstStyle/>
          <a:p>
            <a:pPr>
              <a:buFont typeface="Arial" panose="020B0604020202020204" pitchFamily="34" charset="0"/>
              <a:buChar char="•"/>
            </a:pPr>
            <a:r>
              <a:rPr lang="en-US" sz="2000" dirty="0" smtClean="0">
                <a:latin typeface="Arial" panose="020B0604020202020204" pitchFamily="34" charset="0"/>
                <a:cs typeface="Arial" panose="020B0604020202020204" pitchFamily="34" charset="0"/>
              </a:rPr>
              <a:t>Some thoughts about resilience. . .</a:t>
            </a:r>
          </a:p>
          <a:p>
            <a:pPr>
              <a:buFont typeface="Arial" panose="020B0604020202020204" pitchFamily="34" charset="0"/>
              <a:buChar char="•"/>
            </a:pPr>
            <a:r>
              <a:rPr lang="en-US" sz="2000" dirty="0" smtClean="0">
                <a:latin typeface="Arial" panose="020B0604020202020204" pitchFamily="34" charset="0"/>
                <a:cs typeface="Arial" panose="020B0604020202020204" pitchFamily="34" charset="0"/>
              </a:rPr>
              <a:t>Resilience isn’t something we’re born with.  </a:t>
            </a:r>
          </a:p>
          <a:p>
            <a:pPr>
              <a:buFont typeface="Arial" panose="020B0604020202020204" pitchFamily="34" charset="0"/>
              <a:buChar char="•"/>
            </a:pPr>
            <a:r>
              <a:rPr lang="en-US" sz="2000" dirty="0" smtClean="0">
                <a:latin typeface="Arial" panose="020B0604020202020204" pitchFamily="34" charset="0"/>
                <a:cs typeface="Arial" panose="020B0604020202020204" pitchFamily="34" charset="0"/>
              </a:rPr>
              <a:t>Resilience is a product of our experiences over time and how experiences interact with our genetic makeup.  </a:t>
            </a:r>
          </a:p>
          <a:p>
            <a:pPr>
              <a:buFont typeface="Arial" panose="020B0604020202020204" pitchFamily="34" charset="0"/>
              <a:buChar char="•"/>
            </a:pPr>
            <a:r>
              <a:rPr lang="en-US" sz="2000" dirty="0" smtClean="0">
                <a:latin typeface="Arial" panose="020B0604020202020204" pitchFamily="34" charset="0"/>
                <a:cs typeface="Arial" panose="020B0604020202020204" pitchFamily="34" charset="0"/>
              </a:rPr>
              <a:t>The way we respond to adversity depends on the balance scale and how the negative and positive experiences balance out.</a:t>
            </a:r>
          </a:p>
          <a:p>
            <a:pPr>
              <a:buFont typeface="Arial" panose="020B0604020202020204" pitchFamily="34" charset="0"/>
              <a:buChar char="•"/>
            </a:pPr>
            <a:r>
              <a:rPr lang="en-US" sz="2000" dirty="0" smtClean="0">
                <a:latin typeface="Arial" panose="020B0604020202020204" pitchFamily="34" charset="0"/>
                <a:cs typeface="Arial" panose="020B0604020202020204" pitchFamily="34" charset="0"/>
              </a:rPr>
              <a:t>We can promote more nurturing early experiences by UNLOADING THE NEGATIVES and </a:t>
            </a:r>
            <a:r>
              <a:rPr lang="en-US" sz="2000" dirty="0" smtClean="0">
                <a:latin typeface="Arial" panose="020B0604020202020204" pitchFamily="34" charset="0"/>
                <a:cs typeface="Arial" panose="020B0604020202020204" pitchFamily="34" charset="0"/>
              </a:rPr>
              <a:t>INCREASING THE </a:t>
            </a:r>
            <a:r>
              <a:rPr lang="en-US" sz="2000" dirty="0" smtClean="0">
                <a:latin typeface="Arial" panose="020B0604020202020204" pitchFamily="34" charset="0"/>
                <a:cs typeface="Arial" panose="020B0604020202020204" pitchFamily="34" charset="0"/>
              </a:rPr>
              <a:t>POSITIVES.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10698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hree Ways to Build Resilience Amid the COVID-19 Pandem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79" y="240679"/>
            <a:ext cx="7048823" cy="46041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168" y="4835723"/>
            <a:ext cx="4693920" cy="307777"/>
          </a:xfrm>
          <a:prstGeom prst="rect">
            <a:avLst/>
          </a:prstGeom>
          <a:noFill/>
        </p:spPr>
        <p:txBody>
          <a:bodyPr wrap="square" rtlCol="0">
            <a:spAutoFit/>
          </a:bodyPr>
          <a:lstStyle/>
          <a:p>
            <a:r>
              <a:rPr lang="en-US"/>
              <a:t>Center on the Developing Child at Harvard University</a:t>
            </a:r>
            <a:endParaRPr lang="en-US" dirty="0"/>
          </a:p>
        </p:txBody>
      </p:sp>
    </p:spTree>
    <p:extLst>
      <p:ext uri="{BB962C8B-B14F-4D97-AF65-F5344CB8AC3E}">
        <p14:creationId xmlns:p14="http://schemas.microsoft.com/office/powerpoint/2010/main" val="33183518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45806" y="137161"/>
            <a:ext cx="7859713" cy="1247141"/>
          </a:xfrm>
        </p:spPr>
        <p:txBody>
          <a:bodyPr>
            <a:normAutofit/>
          </a:bodyPr>
          <a:lstStyle/>
          <a:p>
            <a:r>
              <a:rPr lang="en-US" sz="3200" dirty="0" smtClean="0">
                <a:latin typeface="Arial" panose="020B0604020202020204" pitchFamily="34" charset="0"/>
                <a:cs typeface="Arial" panose="020B0604020202020204" pitchFamily="34" charset="0"/>
              </a:rPr>
              <a:t>BREAKOUT QUESTION: </a:t>
            </a:r>
            <a:endParaRPr lang="en-US" sz="3200"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822960" y="1384302"/>
            <a:ext cx="7436166" cy="3017520"/>
          </a:xfrm>
        </p:spPr>
        <p:txBody>
          <a:bodyPr>
            <a:normAutofit/>
          </a:bodyPr>
          <a:lstStyle/>
          <a:p>
            <a:pPr marL="0" indent="0">
              <a:buNone/>
            </a:pPr>
            <a:r>
              <a:rPr lang="en-US" sz="2400" dirty="0">
                <a:latin typeface="Arial" panose="020B0604020202020204" pitchFamily="34" charset="0"/>
                <a:cs typeface="Arial" panose="020B0604020202020204" pitchFamily="34" charset="0"/>
              </a:rPr>
              <a:t>How can we tip the balance and help more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children be resilient?</a:t>
            </a:r>
          </a:p>
          <a:p>
            <a:pPr>
              <a:buFont typeface="Arial" panose="020B0604020202020204" pitchFamily="34" charset="0"/>
              <a:buChar char="•"/>
            </a:pPr>
            <a:r>
              <a:rPr lang="en-US" sz="2100" dirty="0" smtClean="0"/>
              <a:t> </a:t>
            </a:r>
            <a:r>
              <a:rPr lang="en-US" sz="2100" dirty="0" smtClean="0">
                <a:latin typeface="Arial" panose="020B0604020202020204" pitchFamily="34" charset="0"/>
                <a:cs typeface="Arial" panose="020B0604020202020204" pitchFamily="34" charset="0"/>
              </a:rPr>
              <a:t>Identify </a:t>
            </a:r>
            <a:r>
              <a:rPr lang="en-US" sz="2100" dirty="0">
                <a:latin typeface="Arial" panose="020B0604020202020204" pitchFamily="34" charset="0"/>
                <a:cs typeface="Arial" panose="020B0604020202020204" pitchFamily="34" charset="0"/>
              </a:rPr>
              <a:t>2 or 3 ways that we can promote the resilience of young </a:t>
            </a:r>
            <a:r>
              <a:rPr lang="en-US" sz="2100" dirty="0" smtClean="0">
                <a:latin typeface="Arial" panose="020B0604020202020204" pitchFamily="34" charset="0"/>
                <a:cs typeface="Arial" panose="020B0604020202020204" pitchFamily="34" charset="0"/>
              </a:rPr>
              <a:t>children </a:t>
            </a:r>
            <a:r>
              <a:rPr lang="en-US" sz="2100" dirty="0">
                <a:latin typeface="Arial" panose="020B0604020202020204" pitchFamily="34" charset="0"/>
                <a:cs typeface="Arial" panose="020B0604020202020204" pitchFamily="34" charset="0"/>
              </a:rPr>
              <a:t>in poverty.</a:t>
            </a:r>
          </a:p>
          <a:p>
            <a:pPr>
              <a:buFont typeface="Arial" panose="020B0604020202020204" pitchFamily="34" charset="0"/>
              <a:buChar char="•"/>
            </a:pPr>
            <a:r>
              <a:rPr lang="en-US" sz="2100" dirty="0">
                <a:latin typeface="Arial" panose="020B0604020202020204" pitchFamily="34" charset="0"/>
                <a:cs typeface="Arial" panose="020B0604020202020204" pitchFamily="34" charset="0"/>
              </a:rPr>
              <a:t>What can we can do to </a:t>
            </a:r>
          </a:p>
          <a:p>
            <a:pPr lvl="3"/>
            <a:r>
              <a:rPr lang="en-US" sz="2100" dirty="0">
                <a:latin typeface="Arial" panose="020B0604020202020204" pitchFamily="34" charset="0"/>
                <a:cs typeface="Arial" panose="020B0604020202020204" pitchFamily="34" charset="0"/>
              </a:rPr>
              <a:t>Unload the NEGATIVE-reduce the stressors</a:t>
            </a:r>
          </a:p>
          <a:p>
            <a:pPr lvl="3"/>
            <a:r>
              <a:rPr lang="en-US" sz="2100" dirty="0">
                <a:latin typeface="Arial" panose="020B0604020202020204" pitchFamily="34" charset="0"/>
                <a:cs typeface="Arial" panose="020B0604020202020204" pitchFamily="34" charset="0"/>
              </a:rPr>
              <a:t>Load up on the POSITIVE</a:t>
            </a:r>
          </a:p>
          <a:p>
            <a:pPr lvl="1"/>
            <a:endParaRPr lang="en-US" dirty="0" smtClean="0"/>
          </a:p>
          <a:p>
            <a:endParaRPr lang="en-US" dirty="0"/>
          </a:p>
        </p:txBody>
      </p:sp>
      <p:pic>
        <p:nvPicPr>
          <p:cNvPr id="2" name="Picture 1"/>
          <p:cNvPicPr>
            <a:picLocks noChangeAspect="1"/>
          </p:cNvPicPr>
          <p:nvPr/>
        </p:nvPicPr>
        <p:blipFill>
          <a:blip r:embed="rId3"/>
          <a:stretch>
            <a:fillRect/>
          </a:stretch>
        </p:blipFill>
        <p:spPr>
          <a:xfrm>
            <a:off x="6385242" y="2631443"/>
            <a:ext cx="2758758" cy="1801601"/>
          </a:xfrm>
          <a:prstGeom prst="rect">
            <a:avLst/>
          </a:prstGeom>
        </p:spPr>
      </p:pic>
      <p:sp>
        <p:nvSpPr>
          <p:cNvPr id="6" name="TextBox 5"/>
          <p:cNvSpPr txBox="1"/>
          <p:nvPr/>
        </p:nvSpPr>
        <p:spPr>
          <a:xfrm>
            <a:off x="362071" y="4835723"/>
            <a:ext cx="4623706" cy="307777"/>
          </a:xfrm>
          <a:prstGeom prst="rect">
            <a:avLst/>
          </a:prstGeom>
          <a:noFill/>
        </p:spPr>
        <p:txBody>
          <a:bodyPr wrap="square" rtlCol="0">
            <a:spAutoFit/>
          </a:bodyPr>
          <a:lstStyle/>
          <a:p>
            <a:r>
              <a:rPr lang="en-US" dirty="0" smtClean="0"/>
              <a:t>Center on the Developing Child at Harvard University</a:t>
            </a:r>
            <a:endParaRPr lang="en-US" dirty="0"/>
          </a:p>
        </p:txBody>
      </p:sp>
    </p:spTree>
    <p:extLst>
      <p:ext uri="{BB962C8B-B14F-4D97-AF65-F5344CB8AC3E}">
        <p14:creationId xmlns:p14="http://schemas.microsoft.com/office/powerpoint/2010/main" val="24940891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1175657" y="763676"/>
            <a:ext cx="7365441" cy="3255665"/>
          </a:xfrm>
          <a:ln w="28575">
            <a:solidFill>
              <a:srgbClr val="00B0F0"/>
            </a:solidFill>
          </a:ln>
        </p:spPr>
        <p:txBody>
          <a:bodyPr>
            <a:normAutofit/>
          </a:bodyPr>
          <a:lstStyle/>
          <a:p>
            <a:pPr algn="ctr"/>
            <a:r>
              <a:rPr lang="en-US" sz="2800" b="1" dirty="0" smtClean="0">
                <a:latin typeface="Arial" panose="020B0604020202020204" pitchFamily="34" charset="0"/>
                <a:cs typeface="Arial" panose="020B0604020202020204" pitchFamily="34" charset="0"/>
              </a:rPr>
              <a:t>What Can WE do to reduce the effects of poverty-related adversity on children’s development?  </a:t>
            </a:r>
            <a:br>
              <a:rPr lang="en-US" sz="2800" b="1" dirty="0" smtClean="0">
                <a:latin typeface="Arial" panose="020B0604020202020204" pitchFamily="34" charset="0"/>
                <a:cs typeface="Arial" panose="020B0604020202020204" pitchFamily="34" charset="0"/>
              </a:rPr>
            </a:br>
            <a:endParaRPr lang="en-US" sz="2800" b="1" dirty="0">
              <a:latin typeface="Arial" panose="020B0604020202020204" pitchFamily="34" charset="0"/>
              <a:cs typeface="Arial" panose="020B0604020202020204" pitchFamily="34" charset="0"/>
            </a:endParaRPr>
          </a:p>
        </p:txBody>
      </p:sp>
      <p:sp>
        <p:nvSpPr>
          <p:cNvPr id="2" name="TextBox 1"/>
          <p:cNvSpPr txBox="1"/>
          <p:nvPr/>
        </p:nvSpPr>
        <p:spPr>
          <a:xfrm>
            <a:off x="1472085" y="633046"/>
            <a:ext cx="6446016" cy="1538883"/>
          </a:xfrm>
          <a:prstGeom prst="rect">
            <a:avLst/>
          </a:prstGeom>
          <a:noFill/>
        </p:spPr>
        <p:txBody>
          <a:bodyPr wrap="square" rtlCol="0">
            <a:spAutoFit/>
          </a:bodyPr>
          <a:lstStyle/>
          <a:p>
            <a:pPr algn="ctr" defTabSz="685800">
              <a:buClrTx/>
            </a:pPr>
            <a:endParaRPr lang="en-US" sz="3000" b="1" kern="1200" dirty="0" smtClean="0">
              <a:solidFill>
                <a:prstClr val="black"/>
              </a:solidFill>
              <a:latin typeface="Arial" panose="020B0604020202020204" pitchFamily="34" charset="0"/>
              <a:ea typeface="+mn-ea"/>
              <a:cs typeface="Arial" panose="020B0604020202020204" pitchFamily="34" charset="0"/>
            </a:endParaRPr>
          </a:p>
          <a:p>
            <a:pPr algn="ctr" defTabSz="685800">
              <a:buClrTx/>
            </a:pPr>
            <a:r>
              <a:rPr lang="en-US" sz="3200" b="1" kern="1200" dirty="0" smtClean="0">
                <a:solidFill>
                  <a:prstClr val="black"/>
                </a:solidFill>
                <a:latin typeface="Arial" panose="020B0604020202020204" pitchFamily="34" charset="0"/>
                <a:ea typeface="+mn-ea"/>
                <a:cs typeface="Arial" panose="020B0604020202020204" pitchFamily="34" charset="0"/>
              </a:rPr>
              <a:t>How can we promote RESILIENCE in children?</a:t>
            </a:r>
            <a:endParaRPr lang="en-US" sz="3200" b="1"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45096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hree Ways to Build Resilience Amid the COVID-19 Pandem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79" y="240679"/>
            <a:ext cx="7048823" cy="46041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1258" y="4844840"/>
            <a:ext cx="5139474" cy="307778"/>
          </a:xfrm>
          <a:prstGeom prst="rect">
            <a:avLst/>
          </a:prstGeom>
          <a:noFill/>
        </p:spPr>
        <p:txBody>
          <a:bodyPr wrap="square" rtlCol="0">
            <a:spAutoFit/>
          </a:bodyPr>
          <a:lstStyle/>
          <a:p>
            <a:r>
              <a:rPr lang="en-US" dirty="0"/>
              <a:t>Center on the Developing Child at Harvard University</a:t>
            </a:r>
          </a:p>
        </p:txBody>
      </p:sp>
    </p:spTree>
    <p:extLst>
      <p:ext uri="{BB962C8B-B14F-4D97-AF65-F5344CB8AC3E}">
        <p14:creationId xmlns:p14="http://schemas.microsoft.com/office/powerpoint/2010/main" val="31357577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680" y="194633"/>
            <a:ext cx="7929880" cy="1088068"/>
          </a:xfrm>
        </p:spPr>
        <p:txBody>
          <a:bodyPr>
            <a:normAutofit/>
          </a:bodyPr>
          <a:lstStyle/>
          <a:p>
            <a:r>
              <a:rPr lang="en-US" sz="3200" dirty="0" smtClean="0">
                <a:latin typeface="Arial" panose="020B0604020202020204" pitchFamily="34" charset="0"/>
                <a:cs typeface="Arial" panose="020B0604020202020204" pitchFamily="34" charset="0"/>
              </a:rPr>
              <a:t>Questions for the day:</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92500"/>
          </a:bodyPr>
          <a:lstStyle/>
          <a:p>
            <a:pPr>
              <a:buFont typeface="Arial" panose="020B0604020202020204" pitchFamily="34" charset="0"/>
              <a:buChar char="•"/>
            </a:pPr>
            <a:r>
              <a:rPr lang="en-US" sz="2400" dirty="0">
                <a:latin typeface="Arial" panose="020B0604020202020204" pitchFamily="34" charset="0"/>
                <a:cs typeface="Arial" panose="020B0604020202020204" pitchFamily="34" charset="0"/>
              </a:rPr>
              <a:t>What do we know about poverty and children’s development?</a:t>
            </a:r>
          </a:p>
          <a:p>
            <a:pPr>
              <a:buFont typeface="Arial" panose="020B0604020202020204" pitchFamily="34" charset="0"/>
              <a:buChar char="•"/>
            </a:pPr>
            <a:r>
              <a:rPr lang="en-US" sz="2400" dirty="0">
                <a:latin typeface="Arial" panose="020B0604020202020204" pitchFamily="34" charset="0"/>
                <a:cs typeface="Arial" panose="020B0604020202020204" pitchFamily="34" charset="0"/>
              </a:rPr>
              <a:t>How does poverty exert its toxic effects on children’s development and learning? </a:t>
            </a:r>
          </a:p>
          <a:p>
            <a:pPr>
              <a:buFont typeface="Arial" panose="020B0604020202020204" pitchFamily="34" charset="0"/>
              <a:buChar char="•"/>
            </a:pPr>
            <a:r>
              <a:rPr lang="en-US" sz="2400" dirty="0">
                <a:latin typeface="Arial" panose="020B0604020202020204" pitchFamily="34" charset="0"/>
                <a:cs typeface="Arial" panose="020B0604020202020204" pitchFamily="34" charset="0"/>
              </a:rPr>
              <a:t>How is the pandemic magnifying the harmful effects of poverty on young children?</a:t>
            </a:r>
          </a:p>
          <a:p>
            <a:pPr>
              <a:buFont typeface="Arial" panose="020B0604020202020204" pitchFamily="34" charset="0"/>
              <a:buChar char="•"/>
            </a:pPr>
            <a:r>
              <a:rPr lang="en-US" sz="2400" dirty="0">
                <a:latin typeface="Arial" panose="020B0604020202020204" pitchFamily="34" charset="0"/>
                <a:cs typeface="Arial" panose="020B0604020202020204" pitchFamily="34" charset="0"/>
              </a:rPr>
              <a:t>How can we foster children’s </a:t>
            </a:r>
            <a:r>
              <a:rPr lang="en-US" sz="2400" i="1" dirty="0">
                <a:latin typeface="Arial" panose="020B0604020202020204" pitchFamily="34" charset="0"/>
                <a:cs typeface="Arial" panose="020B0604020202020204" pitchFamily="34" charset="0"/>
              </a:rPr>
              <a:t>resilience</a:t>
            </a:r>
            <a:r>
              <a:rPr lang="en-US" sz="2400" dirty="0">
                <a:latin typeface="Arial" panose="020B0604020202020204" pitchFamily="34" charset="0"/>
                <a:cs typeface="Arial" panose="020B0604020202020204" pitchFamily="34" charset="0"/>
              </a:rPr>
              <a:t> by creating more nurturing learning environments for young children?</a:t>
            </a:r>
          </a:p>
        </p:txBody>
      </p:sp>
    </p:spTree>
    <p:extLst>
      <p:ext uri="{BB962C8B-B14F-4D97-AF65-F5344CB8AC3E}">
        <p14:creationId xmlns:p14="http://schemas.microsoft.com/office/powerpoint/2010/main" val="14103709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panose="020B0604020202020204" pitchFamily="34" charset="0"/>
                <a:cs typeface="Arial" panose="020B0604020202020204" pitchFamily="34" charset="0"/>
              </a:rPr>
              <a:t>HOW CAN WE UNLOAD THE NEGATIVES?</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92500"/>
          </a:bodyPr>
          <a:lstStyle/>
          <a:p>
            <a:pPr>
              <a:buFont typeface="Arial" panose="020B0604020202020204" pitchFamily="34" charset="0"/>
              <a:buChar char="•"/>
            </a:pPr>
            <a:r>
              <a:rPr lang="en-US" sz="2100" dirty="0">
                <a:latin typeface="Arial" panose="020B0604020202020204" pitchFamily="34" charset="0"/>
                <a:cs typeface="Arial" panose="020B0604020202020204" pitchFamily="34" charset="0"/>
              </a:rPr>
              <a:t>Programs can share resources with families on where to go to get help to meet their basic needs, diapers, child care, internet access.</a:t>
            </a:r>
          </a:p>
          <a:p>
            <a:pPr>
              <a:buFont typeface="Arial" panose="020B0604020202020204" pitchFamily="34" charset="0"/>
              <a:buChar char="•"/>
            </a:pPr>
            <a:r>
              <a:rPr lang="en-US" sz="2100" dirty="0">
                <a:latin typeface="Arial" panose="020B0604020202020204" pitchFamily="34" charset="0"/>
                <a:cs typeface="Arial" panose="020B0604020202020204" pitchFamily="34" charset="0"/>
              </a:rPr>
              <a:t>Programs can steer parents towards support they need (financial, medical, mental health)</a:t>
            </a:r>
          </a:p>
          <a:p>
            <a:pPr>
              <a:buFont typeface="Arial" panose="020B0604020202020204" pitchFamily="34" charset="0"/>
              <a:buChar char="•"/>
            </a:pPr>
            <a:r>
              <a:rPr lang="en-US" sz="2100" dirty="0">
                <a:latin typeface="Arial" panose="020B0604020202020204" pitchFamily="34" charset="0"/>
                <a:cs typeface="Arial" panose="020B0604020202020204" pitchFamily="34" charset="0"/>
              </a:rPr>
              <a:t>Programs can give parents a break by giving them some grace about engaging the children in remote learning.</a:t>
            </a:r>
          </a:p>
          <a:p>
            <a:pPr>
              <a:buFont typeface="Arial" panose="020B0604020202020204" pitchFamily="34" charset="0"/>
              <a:buChar char="•"/>
            </a:pPr>
            <a:r>
              <a:rPr lang="en-US" sz="2100" dirty="0">
                <a:latin typeface="Arial" panose="020B0604020202020204" pitchFamily="34" charset="0"/>
                <a:cs typeface="Arial" panose="020B0604020202020204" pitchFamily="34" charset="0"/>
              </a:rPr>
              <a:t>Programs can encourage parents and their educational staff to practice self-care.  Take some minutes every day for themselves, getting plenty of rest.</a:t>
            </a:r>
          </a:p>
        </p:txBody>
      </p:sp>
    </p:spTree>
    <p:extLst>
      <p:ext uri="{BB962C8B-B14F-4D97-AF65-F5344CB8AC3E}">
        <p14:creationId xmlns:p14="http://schemas.microsoft.com/office/powerpoint/2010/main" val="6649066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panose="020B0604020202020204" pitchFamily="34" charset="0"/>
                <a:cs typeface="Arial" panose="020B0604020202020204" pitchFamily="34" charset="0"/>
              </a:rPr>
              <a:t>HOW CAN WE LOAD UP ON THE POSITIVES?</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pPr>
              <a:buFont typeface="Arial" panose="020B0604020202020204" pitchFamily="34" charset="0"/>
              <a:buChar char="•"/>
            </a:pPr>
            <a:r>
              <a:rPr lang="en-US" sz="2000" dirty="0">
                <a:latin typeface="Arial" panose="020B0604020202020204" pitchFamily="34" charset="0"/>
                <a:cs typeface="Arial" panose="020B0604020202020204" pitchFamily="34" charset="0"/>
              </a:rPr>
              <a:t>Emphasize supportive and responsive interactions with children and families</a:t>
            </a:r>
          </a:p>
          <a:p>
            <a:pPr lvl="1">
              <a:buFont typeface="Arial" panose="020B0604020202020204" pitchFamily="34" charset="0"/>
              <a:buChar char="•"/>
            </a:pPr>
            <a:r>
              <a:rPr lang="en-US" sz="2000" dirty="0">
                <a:latin typeface="Arial" panose="020B0604020202020204" pitchFamily="34" charset="0"/>
                <a:cs typeface="Arial" panose="020B0604020202020204" pitchFamily="34" charset="0"/>
              </a:rPr>
              <a:t>When re-opening schools, use specific strategies to connect with families and for welcoming back children (help them know what to expect)</a:t>
            </a:r>
          </a:p>
          <a:p>
            <a:pPr lvl="1">
              <a:buFont typeface="Arial" panose="020B0604020202020204" pitchFamily="34" charset="0"/>
              <a:buChar char="•"/>
            </a:pPr>
            <a:r>
              <a:rPr lang="en-US" sz="2000" dirty="0">
                <a:latin typeface="Arial" panose="020B0604020202020204" pitchFamily="34" charset="0"/>
                <a:cs typeface="Arial" panose="020B0604020202020204" pitchFamily="34" charset="0"/>
              </a:rPr>
              <a:t>Create a safe and predictable environment for children (remind them or teach them rules, routines)</a:t>
            </a:r>
          </a:p>
          <a:p>
            <a:pPr lvl="1">
              <a:buClr>
                <a:srgbClr val="1CADE4"/>
              </a:buClr>
              <a:buFont typeface="Arial" panose="020B0604020202020204" pitchFamily="34" charset="0"/>
              <a:buChar char="•"/>
            </a:pPr>
            <a:r>
              <a:rPr lang="en-US" sz="2000" dirty="0">
                <a:solidFill>
                  <a:prstClr val="black">
                    <a:lumMod val="75000"/>
                    <a:lumOff val="25000"/>
                  </a:prstClr>
                </a:solidFill>
                <a:latin typeface="Arial" panose="020B0604020202020204" pitchFamily="34" charset="0"/>
                <a:cs typeface="Arial" panose="020B0604020202020204" pitchFamily="34" charset="0"/>
              </a:rPr>
              <a:t>Develop strategies for children to address stresses at school:  unexpected events (new teachers, different classrooms, wearing masks, staying at home and quarantining)</a:t>
            </a:r>
          </a:p>
          <a:p>
            <a:pPr lvl="1">
              <a:buFont typeface="Arial" panose="020B0604020202020204" pitchFamily="34" charset="0"/>
              <a:buChar char="•"/>
            </a:pPr>
            <a:endParaRPr lang="en-US" sz="1650" dirty="0"/>
          </a:p>
          <a:p>
            <a:endParaRPr lang="en-US" sz="2100" dirty="0"/>
          </a:p>
          <a:p>
            <a:pPr lvl="1">
              <a:buFont typeface="Arial" panose="020B0604020202020204" pitchFamily="34" charset="0"/>
              <a:buChar char="•"/>
            </a:pPr>
            <a:endParaRPr lang="en-US" sz="1950" dirty="0"/>
          </a:p>
          <a:p>
            <a:pPr>
              <a:buFont typeface="Arial" panose="020B0604020202020204" pitchFamily="34" charset="0"/>
              <a:buChar char="•"/>
            </a:pPr>
            <a:endParaRPr lang="en-US" sz="2100" dirty="0"/>
          </a:p>
        </p:txBody>
      </p:sp>
    </p:spTree>
    <p:extLst>
      <p:ext uri="{BB962C8B-B14F-4D97-AF65-F5344CB8AC3E}">
        <p14:creationId xmlns:p14="http://schemas.microsoft.com/office/powerpoint/2010/main" val="30367540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anose="020B0604020202020204" pitchFamily="34" charset="0"/>
                <a:cs typeface="Arial" panose="020B0604020202020204" pitchFamily="34" charset="0"/>
              </a:rPr>
              <a:t>Great Resources for Promoting Children’s Social-Emotional Development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92500" lnSpcReduction="10000"/>
          </a:bodyPr>
          <a:lstStyle/>
          <a:p>
            <a:pPr marL="419099" indent="-342900">
              <a:lnSpc>
                <a:spcPct val="100000"/>
              </a:lnSpc>
              <a:spcBef>
                <a:spcPts val="600"/>
              </a:spcBef>
              <a:spcAft>
                <a:spcPts val="0"/>
              </a:spcAft>
              <a:buClr>
                <a:srgbClr val="00B0F0"/>
              </a:buClr>
              <a:buSzPts val="1950"/>
              <a:buFont typeface="Arial" panose="020B0604020202020204" pitchFamily="34" charset="0"/>
              <a:buChar char="•"/>
            </a:pPr>
            <a:r>
              <a:rPr lang="en-US" sz="2400" dirty="0">
                <a:latin typeface="Arial" panose="020B0604020202020204" pitchFamily="34" charset="0"/>
                <a:cs typeface="Arial" panose="020B0604020202020204" pitchFamily="34" charset="0"/>
              </a:rPr>
              <a:t>Pyramid Model:  National Center for Pyramid Model Innovation</a:t>
            </a:r>
            <a:r>
              <a:rPr lang="en-US" sz="2400" i="1" kern="0" dirty="0">
                <a:solidFill>
                  <a:srgbClr val="000000"/>
                </a:solidFill>
                <a:latin typeface="Arial" panose="020B0604020202020204" pitchFamily="34" charset="0"/>
                <a:cs typeface="Arial" panose="020B0604020202020204" pitchFamily="34" charset="0"/>
                <a:sym typeface="Arial"/>
              </a:rPr>
              <a:t>: </a:t>
            </a:r>
            <a:r>
              <a:rPr lang="en-US" sz="2400" i="1" u="sng" kern="0" dirty="0">
                <a:solidFill>
                  <a:srgbClr val="000000"/>
                </a:solidFill>
                <a:latin typeface="Arial" panose="020B0604020202020204" pitchFamily="34" charset="0"/>
                <a:cs typeface="Arial" panose="020B0604020202020204" pitchFamily="34" charset="0"/>
                <a:sym typeface="Arial"/>
                <a:hlinkClick r:id="rId3"/>
              </a:rPr>
              <a:t>http://challengingbehavior.cbcs.usf.edu/</a:t>
            </a:r>
            <a:endParaRPr lang="en-US" sz="2400" i="1" kern="0" dirty="0">
              <a:solidFill>
                <a:srgbClr val="000000"/>
              </a:solidFill>
              <a:latin typeface="Arial" panose="020B0604020202020204" pitchFamily="34" charset="0"/>
              <a:cs typeface="Arial" panose="020B0604020202020204" pitchFamily="34" charset="0"/>
              <a:sym typeface="Arial"/>
            </a:endParaRPr>
          </a:p>
          <a:p>
            <a:pPr marL="419099" indent="-342900">
              <a:lnSpc>
                <a:spcPct val="100000"/>
              </a:lnSpc>
              <a:spcBef>
                <a:spcPts val="600"/>
              </a:spcBef>
              <a:spcAft>
                <a:spcPts val="0"/>
              </a:spcAft>
              <a:buClr>
                <a:srgbClr val="00B0F0"/>
              </a:buClr>
              <a:buSzPts val="1950"/>
              <a:buFont typeface="Arial" panose="020B0604020202020204" pitchFamily="34" charset="0"/>
              <a:buChar char="•"/>
            </a:pPr>
            <a:r>
              <a:rPr lang="en-US" sz="2400" dirty="0">
                <a:latin typeface="Arial" panose="020B0604020202020204" pitchFamily="34" charset="0"/>
                <a:cs typeface="Arial" panose="020B0604020202020204" pitchFamily="34" charset="0"/>
              </a:rPr>
              <a:t>Incredible Years: </a:t>
            </a:r>
            <a:r>
              <a:rPr lang="en-US" sz="2400" dirty="0">
                <a:latin typeface="Arial" panose="020B0604020202020204" pitchFamily="34" charset="0"/>
                <a:cs typeface="Arial" panose="020B0604020202020204" pitchFamily="34" charset="0"/>
                <a:hlinkClick r:id="rId4"/>
              </a:rPr>
              <a:t>http://www.incredibleyears.com/parents-teachers/</a:t>
            </a:r>
            <a:endParaRPr lang="en-US" sz="2400" dirty="0">
              <a:latin typeface="Arial" panose="020B0604020202020204" pitchFamily="34" charset="0"/>
              <a:cs typeface="Arial" panose="020B0604020202020204" pitchFamily="34" charset="0"/>
            </a:endParaRPr>
          </a:p>
          <a:p>
            <a:pPr marL="419099" indent="-342900">
              <a:lnSpc>
                <a:spcPct val="100000"/>
              </a:lnSpc>
              <a:spcBef>
                <a:spcPts val="600"/>
              </a:spcBef>
              <a:spcAft>
                <a:spcPts val="0"/>
              </a:spcAft>
              <a:buClr>
                <a:srgbClr val="00B0F0"/>
              </a:buClr>
              <a:buSzPts val="1950"/>
              <a:buFont typeface="Arial" panose="020B0604020202020204" pitchFamily="34" charset="0"/>
              <a:buChar char="•"/>
            </a:pPr>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PATHS</a:t>
            </a:r>
            <a:r>
              <a:rPr lang="en-US" sz="2400" i="1"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Curriculum:  </a:t>
            </a:r>
            <a:r>
              <a:rPr lang="en-US" sz="2400" dirty="0">
                <a:latin typeface="Arial" panose="020B0604020202020204" pitchFamily="34" charset="0"/>
                <a:cs typeface="Arial" panose="020B0604020202020204" pitchFamily="34" charset="0"/>
                <a:hlinkClick r:id="rId5"/>
              </a:rPr>
              <a:t>http://www.pathstraining.com/main/curriculum</a:t>
            </a:r>
            <a:endParaRPr lang="en-US" sz="2400" dirty="0">
              <a:latin typeface="Arial" panose="020B0604020202020204" pitchFamily="34" charset="0"/>
              <a:cs typeface="Arial" panose="020B0604020202020204" pitchFamily="34" charset="0"/>
            </a:endParaRPr>
          </a:p>
          <a:p>
            <a:pPr marL="419099" indent="-342900">
              <a:lnSpc>
                <a:spcPct val="100000"/>
              </a:lnSpc>
              <a:spcBef>
                <a:spcPts val="600"/>
              </a:spcBef>
              <a:spcAft>
                <a:spcPts val="0"/>
              </a:spcAft>
              <a:buClr>
                <a:srgbClr val="00B0F0"/>
              </a:buClr>
              <a:buSzPts val="1950"/>
              <a:buFont typeface="Arial" panose="020B0604020202020204" pitchFamily="34" charset="0"/>
              <a:buChar char="•"/>
            </a:pPr>
            <a:r>
              <a:rPr lang="en-US" sz="2400" dirty="0">
                <a:latin typeface="Arial" panose="020B0604020202020204" pitchFamily="34" charset="0"/>
                <a:cs typeface="Arial" panose="020B0604020202020204" pitchFamily="34" charset="0"/>
              </a:rPr>
              <a:t>First Step to Success: </a:t>
            </a:r>
            <a:r>
              <a:rPr lang="en-US" sz="2400" dirty="0">
                <a:latin typeface="Arial" panose="020B0604020202020204" pitchFamily="34" charset="0"/>
                <a:cs typeface="Arial" panose="020B0604020202020204" pitchFamily="34" charset="0"/>
                <a:hlinkClick r:id="rId6"/>
              </a:rPr>
              <a:t>http://www.firststeptosuccess.org/</a:t>
            </a:r>
            <a:r>
              <a:rPr lang="en-US" sz="2400" dirty="0">
                <a:latin typeface="Arial" panose="020B0604020202020204" pitchFamily="34" charset="0"/>
                <a:cs typeface="Arial" panose="020B0604020202020204" pitchFamily="34" charset="0"/>
              </a:rPr>
              <a:t>.</a:t>
            </a:r>
          </a:p>
          <a:p>
            <a:pPr marL="419099" indent="-342900">
              <a:lnSpc>
                <a:spcPct val="100000"/>
              </a:lnSpc>
              <a:spcBef>
                <a:spcPts val="600"/>
              </a:spcBef>
              <a:spcAft>
                <a:spcPts val="0"/>
              </a:spcAft>
              <a:buClr>
                <a:srgbClr val="00B0F0"/>
              </a:buClr>
              <a:buSzPts val="1950"/>
              <a:buFont typeface="Arial" panose="020B0604020202020204" pitchFamily="34" charset="0"/>
              <a:buChar char="•"/>
            </a:pPr>
            <a:r>
              <a:rPr lang="en-US" sz="2400" dirty="0">
                <a:latin typeface="Arial" panose="020B0604020202020204" pitchFamily="34" charset="0"/>
                <a:cs typeface="Arial" panose="020B0604020202020204" pitchFamily="34" charset="0"/>
              </a:rPr>
              <a:t>Best in CLASS:  </a:t>
            </a:r>
            <a:r>
              <a:rPr lang="en-US" sz="2400" dirty="0">
                <a:latin typeface="Arial" panose="020B0604020202020204" pitchFamily="34" charset="0"/>
                <a:cs typeface="Arial" panose="020B0604020202020204" pitchFamily="34" charset="0"/>
                <a:hlinkClick r:id="rId7"/>
              </a:rPr>
              <a:t>https://education.ufl.edu/best-in-class/</a:t>
            </a:r>
            <a:endParaRPr lang="en-US" sz="2400" dirty="0">
              <a:latin typeface="Arial" panose="020B0604020202020204" pitchFamily="34" charset="0"/>
              <a:cs typeface="Arial" panose="020B0604020202020204" pitchFamily="34" charset="0"/>
            </a:endParaRPr>
          </a:p>
          <a:p>
            <a:pPr marL="419099" indent="-342900">
              <a:lnSpc>
                <a:spcPct val="100000"/>
              </a:lnSpc>
              <a:spcBef>
                <a:spcPts val="600"/>
              </a:spcBef>
              <a:spcAft>
                <a:spcPts val="0"/>
              </a:spcAft>
              <a:buClr>
                <a:srgbClr val="000000"/>
              </a:buClr>
              <a:buSzPts val="1950"/>
              <a:buFont typeface="Arial" panose="020B0604020202020204" pitchFamily="34" charset="0"/>
              <a:buChar char="•"/>
            </a:pPr>
            <a:endParaRPr lang="en-US" sz="2400" dirty="0"/>
          </a:p>
          <a:p>
            <a:pPr>
              <a:buFont typeface="Arial" panose="020B0604020202020204" pitchFamily="34" charset="0"/>
              <a:buChar char="•"/>
            </a:pPr>
            <a:endParaRPr lang="en-US" sz="2400" dirty="0"/>
          </a:p>
          <a:p>
            <a:pPr>
              <a:buFont typeface="Arial" panose="020B0604020202020204" pitchFamily="34" charset="0"/>
              <a:buChar char="•"/>
            </a:pPr>
            <a:endParaRPr lang="en-US" dirty="0" smtClean="0"/>
          </a:p>
          <a:p>
            <a:pPr>
              <a:buFont typeface="Arial" panose="020B0604020202020204" pitchFamily="34" charset="0"/>
              <a:buChar char="•"/>
            </a:pPr>
            <a:endParaRPr lang="en-US" dirty="0"/>
          </a:p>
        </p:txBody>
      </p:sp>
    </p:spTree>
    <p:extLst>
      <p:ext uri="{BB962C8B-B14F-4D97-AF65-F5344CB8AC3E}">
        <p14:creationId xmlns:p14="http://schemas.microsoft.com/office/powerpoint/2010/main" val="37613773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8800"/>
            <a:ext cx="7886700" cy="770176"/>
          </a:xfrm>
        </p:spPr>
        <p:txBody>
          <a:bodyPr>
            <a:normAutofit fontScale="90000"/>
          </a:bodyPr>
          <a:lstStyle/>
          <a:p>
            <a:r>
              <a:rPr lang="en-US" dirty="0" smtClean="0">
                <a:latin typeface="Arial" panose="020B0604020202020204" pitchFamily="34" charset="0"/>
                <a:cs typeface="Arial" panose="020B0604020202020204" pitchFamily="34" charset="0"/>
              </a:rPr>
              <a:t>Poll question: What should teachers prioritize as they re-establish their connections with children? </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28650" y="1696720"/>
            <a:ext cx="7886700" cy="2936003"/>
          </a:xfrm>
        </p:spPr>
        <p:txBody>
          <a:bodyPr/>
          <a:lstStyle/>
          <a:p>
            <a:pPr>
              <a:buClr>
                <a:srgbClr val="00B0F0"/>
              </a:buClr>
            </a:pPr>
            <a:r>
              <a:rPr lang="en-US" dirty="0" smtClean="0">
                <a:latin typeface="Arial" panose="020B0604020202020204" pitchFamily="34" charset="0"/>
                <a:cs typeface="Arial" panose="020B0604020202020204" pitchFamily="34" charset="0"/>
              </a:rPr>
              <a:t>Re-establishing a schedule</a:t>
            </a:r>
          </a:p>
          <a:p>
            <a:pPr>
              <a:buClr>
                <a:srgbClr val="00B0F0"/>
              </a:buClr>
            </a:pPr>
            <a:r>
              <a:rPr lang="en-US" dirty="0" smtClean="0">
                <a:latin typeface="Arial" panose="020B0604020202020204" pitchFamily="34" charset="0"/>
                <a:cs typeface="Arial" panose="020B0604020202020204" pitchFamily="34" charset="0"/>
              </a:rPr>
              <a:t>Helping children remember or learn the classroom routine</a:t>
            </a:r>
          </a:p>
          <a:p>
            <a:pPr>
              <a:buClr>
                <a:srgbClr val="00B0F0"/>
              </a:buClr>
            </a:pPr>
            <a:r>
              <a:rPr lang="en-US" dirty="0" smtClean="0">
                <a:latin typeface="Arial" panose="020B0604020202020204" pitchFamily="34" charset="0"/>
                <a:cs typeface="Arial" panose="020B0604020202020204" pitchFamily="34" charset="0"/>
              </a:rPr>
              <a:t>Engaging in positive conversations across all activities</a:t>
            </a:r>
          </a:p>
          <a:p>
            <a:pPr>
              <a:buClr>
                <a:srgbClr val="00B0F0"/>
              </a:buClr>
            </a:pPr>
            <a:r>
              <a:rPr lang="en-US" dirty="0" smtClean="0">
                <a:latin typeface="Arial" panose="020B0604020202020204" pitchFamily="34" charset="0"/>
                <a:cs typeface="Arial" panose="020B0604020202020204" pitchFamily="34" charset="0"/>
              </a:rPr>
              <a:t>Establishing classroom expectations and rules</a:t>
            </a:r>
          </a:p>
          <a:p>
            <a:pPr>
              <a:buClr>
                <a:srgbClr val="00B0F0"/>
              </a:buClr>
            </a:pPr>
            <a:r>
              <a:rPr lang="en-US" dirty="0" smtClean="0">
                <a:latin typeface="Arial" panose="020B0604020202020204" pitchFamily="34" charset="0"/>
                <a:cs typeface="Arial" panose="020B0604020202020204" pitchFamily="34" charset="0"/>
              </a:rPr>
              <a:t>Providing children with emotional support and strategies for regulating their emotions</a:t>
            </a:r>
          </a:p>
          <a:p>
            <a:pPr>
              <a:buClr>
                <a:srgbClr val="00B0F0"/>
              </a:buClr>
            </a:pPr>
            <a:r>
              <a:rPr lang="en-US" dirty="0" smtClean="0">
                <a:latin typeface="Arial" panose="020B0604020202020204" pitchFamily="34" charset="0"/>
                <a:cs typeface="Arial" panose="020B0604020202020204" pitchFamily="34" charset="0"/>
              </a:rPr>
              <a:t>Helping children interact with their peers</a:t>
            </a: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3818200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anose="020B0604020202020204" pitchFamily="34" charset="0"/>
                <a:cs typeface="Arial" panose="020B0604020202020204" pitchFamily="34" charset="0"/>
              </a:rPr>
              <a:t>National Center for Pyramid Model Innovation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r>
              <a:rPr lang="en-US" dirty="0"/>
              <a:t>https://challengingbehavior.cbcs.usf.edu/</a:t>
            </a:r>
          </a:p>
        </p:txBody>
      </p:sp>
      <p:pic>
        <p:nvPicPr>
          <p:cNvPr id="7" name="Picture 6"/>
          <p:cNvPicPr>
            <a:picLocks noChangeAspect="1"/>
          </p:cNvPicPr>
          <p:nvPr/>
        </p:nvPicPr>
        <p:blipFill>
          <a:blip r:embed="rId2"/>
          <a:stretch>
            <a:fillRect/>
          </a:stretch>
        </p:blipFill>
        <p:spPr>
          <a:xfrm>
            <a:off x="1165809" y="2092192"/>
            <a:ext cx="5664410" cy="2175008"/>
          </a:xfrm>
          <a:prstGeom prst="rect">
            <a:avLst/>
          </a:prstGeom>
        </p:spPr>
      </p:pic>
    </p:spTree>
    <p:extLst>
      <p:ext uri="{BB962C8B-B14F-4D97-AF65-F5344CB8AC3E}">
        <p14:creationId xmlns:p14="http://schemas.microsoft.com/office/powerpoint/2010/main" val="15647295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904240" y="285750"/>
            <a:ext cx="7538720" cy="857250"/>
          </a:xfrm>
        </p:spPr>
        <p:txBody>
          <a:bodyPr>
            <a:noAutofit/>
          </a:bodyPr>
          <a:lstStyle/>
          <a:p>
            <a:r>
              <a:rPr lang="en-US" altLang="en-US" sz="3000" dirty="0">
                <a:latin typeface="Arial" panose="020B0604020202020204" pitchFamily="34" charset="0"/>
                <a:cs typeface="Arial" panose="020B0604020202020204" pitchFamily="34" charset="0"/>
              </a:rPr>
              <a:t>Relationships: </a:t>
            </a:r>
            <a:r>
              <a:rPr lang="en-US" altLang="en-US" sz="3000" dirty="0" smtClean="0">
                <a:latin typeface="Arial" panose="020B0604020202020204" pitchFamily="34" charset="0"/>
                <a:cs typeface="Arial" panose="020B0604020202020204" pitchFamily="34" charset="0"/>
              </a:rPr>
              <a:t>The </a:t>
            </a:r>
            <a:r>
              <a:rPr lang="en-US" altLang="en-US" sz="3000" dirty="0">
                <a:latin typeface="Arial" panose="020B0604020202020204" pitchFamily="34" charset="0"/>
                <a:cs typeface="Arial" panose="020B0604020202020204" pitchFamily="34" charset="0"/>
              </a:rPr>
              <a:t>Foundation of the Pyramid</a:t>
            </a:r>
          </a:p>
        </p:txBody>
      </p:sp>
      <p:pic>
        <p:nvPicPr>
          <p:cNvPr id="26627" name="Picture 2" descr="pyramidpopout.jpg"/>
          <p:cNvPicPr>
            <a:picLocks noChangeAspect="1"/>
          </p:cNvPicPr>
          <p:nvPr/>
        </p:nvPicPr>
        <p:blipFill>
          <a:blip r:embed="rId3" cstate="print">
            <a:extLst>
              <a:ext uri="{28A0092B-C50C-407E-A947-70E740481C1C}">
                <a14:useLocalDpi xmlns:a14="http://schemas.microsoft.com/office/drawing/2010/main" val="0"/>
              </a:ext>
            </a:extLst>
          </a:blip>
          <a:srcRect t="9589"/>
          <a:stretch>
            <a:fillRect/>
          </a:stretch>
        </p:blipFill>
        <p:spPr bwMode="auto">
          <a:xfrm>
            <a:off x="2959769" y="1455947"/>
            <a:ext cx="3934326" cy="32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AutoShape 11"/>
          <p:cNvSpPr>
            <a:spLocks noChangeArrowheads="1"/>
          </p:cNvSpPr>
          <p:nvPr/>
        </p:nvSpPr>
        <p:spPr bwMode="auto">
          <a:xfrm>
            <a:off x="1535907" y="3600451"/>
            <a:ext cx="1550194" cy="364331"/>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defTabSz="685800">
              <a:buClrTx/>
            </a:pPr>
            <a:endParaRPr lang="en-US" sz="135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2057384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panose="020B0604020202020204" pitchFamily="34" charset="0"/>
                <a:cs typeface="Arial" panose="020B0604020202020204" pitchFamily="34" charset="0"/>
              </a:rPr>
              <a:t>Establishing Relationships</a:t>
            </a:r>
            <a:endParaRPr lang="en-US" sz="3200" dirty="0">
              <a:latin typeface="Arial" panose="020B0604020202020204" pitchFamily="34" charset="0"/>
              <a:cs typeface="Arial" panose="020B0604020202020204" pitchFamily="34" charset="0"/>
            </a:endParaRPr>
          </a:p>
        </p:txBody>
      </p:sp>
      <p:pic>
        <p:nvPicPr>
          <p:cNvPr id="6" name="Content Placeholder 5"/>
          <p:cNvPicPr>
            <a:picLocks noGrp="1" noChangeAspect="1"/>
          </p:cNvPicPr>
          <p:nvPr>
            <p:ph sz="half" idx="1"/>
          </p:nvPr>
        </p:nvPicPr>
        <p:blipFill>
          <a:blip r:embed="rId2"/>
          <a:stretch>
            <a:fillRect/>
          </a:stretch>
        </p:blipFill>
        <p:spPr>
          <a:xfrm>
            <a:off x="822722" y="1755888"/>
            <a:ext cx="3704034" cy="2274664"/>
          </a:xfrm>
          <a:prstGeom prst="rect">
            <a:avLst/>
          </a:prstGeom>
        </p:spPr>
      </p:pic>
      <p:sp>
        <p:nvSpPr>
          <p:cNvPr id="4" name="Content Placeholder 3"/>
          <p:cNvSpPr>
            <a:spLocks noGrp="1"/>
          </p:cNvSpPr>
          <p:nvPr>
            <p:ph sz="half" idx="2"/>
          </p:nvPr>
        </p:nvSpPr>
        <p:spPr/>
        <p:txBody>
          <a:bodyPr/>
          <a:lstStyle/>
          <a:p>
            <a:endParaRPr lang="en-US" altLang="ja-JP" sz="2175" dirty="0">
              <a:solidFill>
                <a:prstClr val="black"/>
              </a:solidFill>
              <a:latin typeface="Calibri Light" panose="020F0302020204030204"/>
              <a:ea typeface="游ゴシック Light" panose="020B0300000000000000" pitchFamily="34" charset="-128"/>
              <a:cs typeface="+mj-cs"/>
            </a:endParaRPr>
          </a:p>
          <a:p>
            <a:pPr algn="ctr"/>
            <a:r>
              <a:rPr lang="en-US" altLang="ja-JP" sz="2800" dirty="0" smtClean="0">
                <a:solidFill>
                  <a:prstClr val="black"/>
                </a:solidFill>
                <a:latin typeface="Calibri Light" panose="020F0302020204030204"/>
                <a:ea typeface="游ゴシック Light" panose="020B0300000000000000" pitchFamily="34" charset="-128"/>
                <a:cs typeface="+mj-cs"/>
              </a:rPr>
              <a:t>“</a:t>
            </a:r>
            <a:r>
              <a:rPr lang="en-US" altLang="ja-JP" sz="2800" dirty="0">
                <a:solidFill>
                  <a:prstClr val="black"/>
                </a:solidFill>
                <a:latin typeface="Calibri Light" panose="020F0302020204030204"/>
                <a:ea typeface="游ゴシック Light" panose="020B0300000000000000" pitchFamily="34" charset="-128"/>
                <a:cs typeface="+mj-cs"/>
              </a:rPr>
              <a:t>Every child needs one person who is crazy about him.” </a:t>
            </a:r>
            <a:r>
              <a:rPr lang="en-US" altLang="ja-JP" sz="2400" dirty="0">
                <a:solidFill>
                  <a:prstClr val="black"/>
                </a:solidFill>
                <a:latin typeface="Calibri Light" panose="020F0302020204030204"/>
                <a:ea typeface="游ゴシック Light" panose="020B0300000000000000" pitchFamily="34" charset="-128"/>
                <a:cs typeface="+mj-cs"/>
              </a:rPr>
              <a:t/>
            </a:r>
            <a:br>
              <a:rPr lang="en-US" altLang="ja-JP" sz="2400" dirty="0">
                <a:solidFill>
                  <a:prstClr val="black"/>
                </a:solidFill>
                <a:latin typeface="Calibri Light" panose="020F0302020204030204"/>
                <a:ea typeface="游ゴシック Light" panose="020B0300000000000000" pitchFamily="34" charset="-128"/>
                <a:cs typeface="+mj-cs"/>
              </a:rPr>
            </a:br>
            <a:r>
              <a:rPr lang="en-US" altLang="ja-JP" sz="1350" dirty="0">
                <a:solidFill>
                  <a:prstClr val="black"/>
                </a:solidFill>
                <a:latin typeface="Calibri Light" panose="020F0302020204030204"/>
                <a:ea typeface="游ゴシック Light" panose="020B0300000000000000" pitchFamily="34" charset="-128"/>
                <a:cs typeface="+mj-cs"/>
              </a:rPr>
              <a:t>					        </a:t>
            </a:r>
            <a:r>
              <a:rPr lang="en-US" altLang="ja-JP" sz="1350" b="1" dirty="0">
                <a:solidFill>
                  <a:prstClr val="black"/>
                </a:solidFill>
                <a:latin typeface="Calibri Light" panose="020F0302020204030204"/>
                <a:ea typeface="游ゴシック Light" panose="020B0300000000000000" pitchFamily="34" charset="-128"/>
                <a:cs typeface="+mj-cs"/>
              </a:rPr>
              <a:t>-Uri Bronfenbrenner</a:t>
            </a:r>
            <a:endParaRPr lang="en-US" dirty="0"/>
          </a:p>
        </p:txBody>
      </p:sp>
    </p:spTree>
    <p:extLst>
      <p:ext uri="{BB962C8B-B14F-4D97-AF65-F5344CB8AC3E}">
        <p14:creationId xmlns:p14="http://schemas.microsoft.com/office/powerpoint/2010/main" val="30154696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440" y="296233"/>
            <a:ext cx="7853680" cy="1088068"/>
          </a:xfrm>
        </p:spPr>
        <p:txBody>
          <a:bodyPr>
            <a:normAutofit/>
          </a:bodyPr>
          <a:lstStyle/>
          <a:p>
            <a:r>
              <a:rPr lang="en-US" sz="2800" dirty="0" smtClean="0">
                <a:latin typeface="Arial" panose="020B0604020202020204" pitchFamily="34" charset="0"/>
                <a:cs typeface="Arial" panose="020B0604020202020204" pitchFamily="34" charset="0"/>
              </a:rPr>
              <a:t>During Pandemic, Teachers Need to Prioritize Relationship Building with Families </a:t>
            </a:r>
            <a:endParaRPr lang="en-US" sz="2800" dirty="0">
              <a:latin typeface="Arial" panose="020B0604020202020204" pitchFamily="34" charset="0"/>
              <a:cs typeface="Arial" panose="020B0604020202020204" pitchFamily="34" charset="0"/>
            </a:endParaRPr>
          </a:p>
        </p:txBody>
      </p:sp>
      <p:pic>
        <p:nvPicPr>
          <p:cNvPr id="6" name="Content Placeholder 5"/>
          <p:cNvPicPr>
            <a:picLocks noGrp="1" noChangeAspect="1"/>
          </p:cNvPicPr>
          <p:nvPr>
            <p:ph sz="half" idx="1"/>
          </p:nvPr>
        </p:nvPicPr>
        <p:blipFill>
          <a:blip r:embed="rId2"/>
          <a:stretch>
            <a:fillRect/>
          </a:stretch>
        </p:blipFill>
        <p:spPr>
          <a:xfrm>
            <a:off x="308742" y="1384301"/>
            <a:ext cx="4534538" cy="3017520"/>
          </a:xfrm>
          <a:prstGeom prst="rect">
            <a:avLst/>
          </a:prstGeom>
        </p:spPr>
      </p:pic>
      <p:sp>
        <p:nvSpPr>
          <p:cNvPr id="4" name="Content Placeholder 3"/>
          <p:cNvSpPr>
            <a:spLocks noGrp="1"/>
          </p:cNvSpPr>
          <p:nvPr>
            <p:ph sz="half" idx="2"/>
          </p:nvPr>
        </p:nvSpPr>
        <p:spPr>
          <a:xfrm>
            <a:off x="3921760" y="1384301"/>
            <a:ext cx="4988560" cy="2821939"/>
          </a:xfrm>
        </p:spPr>
        <p:txBody>
          <a:bodyPr>
            <a:noAutofit/>
          </a:bodyPr>
          <a:lstStyle/>
          <a:p>
            <a:pPr>
              <a:buFont typeface="Arial" panose="020B0604020202020204" pitchFamily="34" charset="0"/>
              <a:buChar char="•"/>
            </a:pPr>
            <a:r>
              <a:rPr lang="en-US" sz="1700" dirty="0" smtClean="0">
                <a:latin typeface="Arial" panose="020B0604020202020204" pitchFamily="34" charset="0"/>
                <a:cs typeface="Arial" panose="020B0604020202020204" pitchFamily="34" charset="0"/>
              </a:rPr>
              <a:t>Have specific strategies for reconnecting with families, welcoming them back, and reassuring them</a:t>
            </a:r>
          </a:p>
          <a:p>
            <a:pPr>
              <a:buFont typeface="Arial" panose="020B0604020202020204" pitchFamily="34" charset="0"/>
              <a:buChar char="•"/>
            </a:pPr>
            <a:r>
              <a:rPr lang="en-US" sz="1700" dirty="0" smtClean="0">
                <a:latin typeface="Arial" panose="020B0604020202020204" pitchFamily="34" charset="0"/>
                <a:cs typeface="Arial" panose="020B0604020202020204" pitchFamily="34" charset="0"/>
              </a:rPr>
              <a:t>Maintain regular connections with families is critical and seeing how they and their children are coping</a:t>
            </a:r>
          </a:p>
          <a:p>
            <a:pPr>
              <a:buFont typeface="Arial" panose="020B0604020202020204" pitchFamily="34" charset="0"/>
              <a:buChar char="•"/>
            </a:pPr>
            <a:r>
              <a:rPr lang="en-US" sz="1700" dirty="0" smtClean="0">
                <a:latin typeface="Arial" panose="020B0604020202020204" pitchFamily="34" charset="0"/>
                <a:cs typeface="Arial" panose="020B0604020202020204" pitchFamily="34" charset="0"/>
              </a:rPr>
              <a:t>Find out what level of support is needed for families and children.</a:t>
            </a:r>
          </a:p>
          <a:p>
            <a:pPr>
              <a:buFont typeface="Arial" panose="020B0604020202020204" pitchFamily="34" charset="0"/>
              <a:buChar char="•"/>
            </a:pPr>
            <a:r>
              <a:rPr lang="en-US" sz="1700" dirty="0" smtClean="0">
                <a:latin typeface="Arial" panose="020B0604020202020204" pitchFamily="34" charset="0"/>
                <a:cs typeface="Arial" panose="020B0604020202020204" pitchFamily="34" charset="0"/>
              </a:rPr>
              <a:t>Know about resources or information that can be shared.</a:t>
            </a:r>
          </a:p>
          <a:p>
            <a:pPr>
              <a:buFont typeface="Arial" panose="020B0604020202020204" pitchFamily="34" charset="0"/>
              <a:buChar char="•"/>
            </a:pPr>
            <a:r>
              <a:rPr lang="en-US" sz="1700" dirty="0" smtClean="0">
                <a:latin typeface="Arial" panose="020B0604020202020204" pitchFamily="34" charset="0"/>
                <a:cs typeface="Arial" panose="020B0604020202020204" pitchFamily="34" charset="0"/>
              </a:rPr>
              <a:t>Have strategies in place for children who may not be able to attend </a:t>
            </a:r>
            <a:r>
              <a:rPr lang="en-US"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59256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prstClr val="black">
                    <a:lumMod val="75000"/>
                    <a:lumOff val="25000"/>
                  </a:prstClr>
                </a:solidFill>
                <a:latin typeface="Arial" panose="020B0604020202020204" pitchFamily="34" charset="0"/>
                <a:cs typeface="Arial" panose="020B0604020202020204" pitchFamily="34" charset="0"/>
              </a:rPr>
              <a:t>During Pandemic, Teachers Need to Prioritize Relationship Building with Children</a:t>
            </a:r>
            <a:endParaRPr lang="en-US" sz="2800"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a:xfrm>
            <a:off x="4663440" y="1384301"/>
            <a:ext cx="3982720" cy="3017520"/>
          </a:xfrm>
        </p:spPr>
        <p:txBody>
          <a:bodyPr>
            <a:normAutofit fontScale="70000" lnSpcReduction="20000"/>
          </a:bodyPr>
          <a:lstStyle/>
          <a:p>
            <a:pPr marL="171450" indent="-171450">
              <a:spcBef>
                <a:spcPts val="750"/>
              </a:spcBef>
              <a:spcAft>
                <a:spcPts val="0"/>
              </a:spcAft>
              <a:buClr>
                <a:srgbClr val="00B0F0"/>
              </a:buClr>
              <a:buSzTx/>
              <a:buFont typeface="Arial" panose="020B0604020202020204" pitchFamily="34" charset="0"/>
              <a:buChar char="•"/>
            </a:pPr>
            <a:r>
              <a:rPr lang="en-US" sz="2900" dirty="0">
                <a:solidFill>
                  <a:prstClr val="black"/>
                </a:solidFill>
              </a:rPr>
              <a:t>Engage in lots of “serve and return” interactions. (when children “serve” (seek our attention with gestures, sounds, words), we need to “return” with our attention and words and actions.  </a:t>
            </a:r>
          </a:p>
          <a:p>
            <a:pPr marL="171450" indent="-171450">
              <a:spcBef>
                <a:spcPts val="750"/>
              </a:spcBef>
              <a:spcAft>
                <a:spcPts val="0"/>
              </a:spcAft>
              <a:buClr>
                <a:srgbClr val="00B0F0"/>
              </a:buClr>
              <a:buSzTx/>
              <a:buFont typeface="Arial" panose="020B0604020202020204" pitchFamily="34" charset="0"/>
              <a:buChar char="•"/>
            </a:pPr>
            <a:r>
              <a:rPr lang="en-US" sz="2900" dirty="0">
                <a:solidFill>
                  <a:prstClr val="black"/>
                </a:solidFill>
              </a:rPr>
              <a:t>Use positive directions: Important to tell children what to do instead of what NOT to do.</a:t>
            </a:r>
          </a:p>
          <a:p>
            <a:pPr marL="171450" indent="-171450">
              <a:spcBef>
                <a:spcPts val="750"/>
              </a:spcBef>
              <a:spcAft>
                <a:spcPts val="0"/>
              </a:spcAft>
              <a:buClr>
                <a:srgbClr val="00B0F0"/>
              </a:buClr>
              <a:buSzTx/>
              <a:buFont typeface="Arial" panose="020B0604020202020204" pitchFamily="34" charset="0"/>
              <a:buChar char="•"/>
            </a:pPr>
            <a:r>
              <a:rPr lang="en-US" sz="2900" dirty="0">
                <a:solidFill>
                  <a:prstClr val="black"/>
                </a:solidFill>
              </a:rPr>
              <a:t>Provide positive descriptive feedback often.</a:t>
            </a:r>
          </a:p>
          <a:p>
            <a:endParaRPr lang="en-US" dirty="0"/>
          </a:p>
        </p:txBody>
      </p:sp>
      <p:pic>
        <p:nvPicPr>
          <p:cNvPr id="17414" name="Picture 6" descr="Why and when to mask?:Inside Children's Blo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22960" y="1471840"/>
            <a:ext cx="3704034" cy="237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5383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2"/>
          <p:cNvSpPr>
            <a:spLocks noGrp="1"/>
          </p:cNvSpPr>
          <p:nvPr>
            <p:ph type="title"/>
          </p:nvPr>
        </p:nvSpPr>
        <p:spPr>
          <a:xfrm>
            <a:off x="833120" y="285750"/>
            <a:ext cx="7498080" cy="971550"/>
          </a:xfrm>
        </p:spPr>
        <p:txBody>
          <a:bodyPr>
            <a:normAutofit/>
          </a:bodyPr>
          <a:lstStyle/>
          <a:p>
            <a:pPr algn="ctr"/>
            <a:r>
              <a:rPr lang="en-US" altLang="en-US" sz="3200" dirty="0">
                <a:latin typeface="Arial" panose="020B0604020202020204" pitchFamily="34" charset="0"/>
                <a:cs typeface="Arial" panose="020B0604020202020204" pitchFamily="34" charset="0"/>
              </a:rPr>
              <a:t>High Quality Supportive Environments</a:t>
            </a:r>
          </a:p>
        </p:txBody>
      </p:sp>
      <p:pic>
        <p:nvPicPr>
          <p:cNvPr id="56323" name="Picture 2" descr="pyramidpopout.jpg"/>
          <p:cNvPicPr>
            <a:picLocks noChangeAspect="1"/>
          </p:cNvPicPr>
          <p:nvPr/>
        </p:nvPicPr>
        <p:blipFill>
          <a:blip r:embed="rId3">
            <a:clrChange>
              <a:clrFrom>
                <a:srgbClr val="FFFEE9"/>
              </a:clrFrom>
              <a:clrTo>
                <a:srgbClr val="FFFEE9">
                  <a:alpha val="0"/>
                </a:srgbClr>
              </a:clrTo>
            </a:clrChange>
            <a:extLst>
              <a:ext uri="{28A0092B-C50C-407E-A947-70E740481C1C}">
                <a14:useLocalDpi xmlns:a14="http://schemas.microsoft.com/office/drawing/2010/main" val="0"/>
              </a:ext>
            </a:extLst>
          </a:blip>
          <a:srcRect t="9589"/>
          <a:stretch>
            <a:fillRect/>
          </a:stretch>
        </p:blipFill>
        <p:spPr bwMode="auto">
          <a:xfrm>
            <a:off x="2703911" y="1085851"/>
            <a:ext cx="4382690" cy="372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AutoShape 11"/>
          <p:cNvSpPr>
            <a:spLocks noChangeArrowheads="1"/>
          </p:cNvSpPr>
          <p:nvPr/>
        </p:nvSpPr>
        <p:spPr bwMode="auto">
          <a:xfrm>
            <a:off x="1714501" y="3200401"/>
            <a:ext cx="1589485" cy="364331"/>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defTabSz="685800">
              <a:buClrTx/>
            </a:pPr>
            <a:endParaRPr lang="en-US" sz="135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0219641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panose="020B0604020202020204" pitchFamily="34" charset="0"/>
                <a:cs typeface="Arial" panose="020B0604020202020204" pitchFamily="34" charset="0"/>
              </a:rPr>
              <a:t>Poverty exerts a heavy toll on children’s development. </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92500" lnSpcReduction="10000"/>
          </a:bodyPr>
          <a:lstStyle/>
          <a:p>
            <a:pPr marL="474917" indent="-385763">
              <a:buAutoNum type="arabicPeriod"/>
            </a:pPr>
            <a:r>
              <a:rPr lang="en-US" sz="2200" dirty="0">
                <a:latin typeface="Arial" panose="020B0604020202020204" pitchFamily="34" charset="0"/>
                <a:cs typeface="Arial" panose="020B0604020202020204" pitchFamily="34" charset="0"/>
              </a:rPr>
              <a:t>Many studies show that children who grow up in poverty are more likely to show significant delays in learning and development. </a:t>
            </a:r>
          </a:p>
          <a:p>
            <a:pPr marL="474917" indent="-385763">
              <a:buAutoNum type="arabicPeriod"/>
            </a:pPr>
            <a:r>
              <a:rPr lang="en-US" sz="2200" dirty="0">
                <a:latin typeface="Arial" panose="020B0604020202020204" pitchFamily="34" charset="0"/>
                <a:cs typeface="Arial" panose="020B0604020202020204" pitchFamily="34" charset="0"/>
              </a:rPr>
              <a:t>The association between poverty and development occur across multiple outcomes: Language,</a:t>
            </a:r>
            <a:r>
              <a:rPr lang="en-US" sz="2200" dirty="0">
                <a:solidFill>
                  <a:prstClr val="black"/>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cognitive, social, behavioral, and health. </a:t>
            </a:r>
          </a:p>
          <a:p>
            <a:pPr marL="474917" indent="-385763">
              <a:buClr>
                <a:srgbClr val="1CADE4"/>
              </a:buClr>
              <a:buFont typeface="Calibri" panose="020F0502020204030204" pitchFamily="34" charset="0"/>
              <a:buAutoNum type="arabicPeriod"/>
            </a:pPr>
            <a:r>
              <a:rPr lang="en-US" sz="2200" dirty="0">
                <a:solidFill>
                  <a:prstClr val="black">
                    <a:lumMod val="75000"/>
                    <a:lumOff val="25000"/>
                  </a:prstClr>
                </a:solidFill>
                <a:latin typeface="Arial" panose="020B0604020202020204" pitchFamily="34" charset="0"/>
                <a:cs typeface="Arial" panose="020B0604020202020204" pitchFamily="34" charset="0"/>
              </a:rPr>
              <a:t>The association has been documented frequently in the literature and as early as 9 months of age.  </a:t>
            </a:r>
          </a:p>
          <a:p>
            <a:pPr marL="474917" indent="-385763">
              <a:buAutoNum type="arabicPeriod"/>
            </a:pPr>
            <a:r>
              <a:rPr lang="en-US" sz="2200" dirty="0">
                <a:latin typeface="Arial" panose="020B0604020202020204" pitchFamily="34" charset="0"/>
                <a:cs typeface="Arial" panose="020B0604020202020204" pitchFamily="34" charset="0"/>
              </a:rPr>
              <a:t>The gap continues through the school years and the gap continues to grow.</a:t>
            </a:r>
          </a:p>
          <a:p>
            <a:pPr marL="474917" indent="-385763">
              <a:buAutoNum type="arabicPeriod"/>
            </a:pPr>
            <a:endParaRPr lang="en-US" dirty="0"/>
          </a:p>
        </p:txBody>
      </p:sp>
    </p:spTree>
    <p:extLst>
      <p:ext uri="{BB962C8B-B14F-4D97-AF65-F5344CB8AC3E}">
        <p14:creationId xmlns:p14="http://schemas.microsoft.com/office/powerpoint/2010/main" val="3097175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a:bodyPr>
          <a:lstStyle/>
          <a:p>
            <a:r>
              <a:rPr lang="en-US" altLang="en-US" sz="3000" dirty="0">
                <a:latin typeface="Arial" panose="020B0604020202020204" pitchFamily="34" charset="0"/>
                <a:cs typeface="Arial" panose="020B0604020202020204" pitchFamily="34" charset="0"/>
              </a:rPr>
              <a:t>Classroom Arrangement and Environmental Supports</a:t>
            </a:r>
          </a:p>
        </p:txBody>
      </p:sp>
      <p:sp>
        <p:nvSpPr>
          <p:cNvPr id="60419" name="Rectangle 3"/>
          <p:cNvSpPr>
            <a:spLocks noGrp="1" noChangeArrowheads="1"/>
          </p:cNvSpPr>
          <p:nvPr>
            <p:ph idx="1"/>
          </p:nvPr>
        </p:nvSpPr>
        <p:spPr>
          <a:xfrm>
            <a:off x="650240" y="1384301"/>
            <a:ext cx="8117840" cy="3017520"/>
          </a:xfrm>
        </p:spPr>
        <p:txBody>
          <a:bodyPr>
            <a:noAutofit/>
          </a:bodyPr>
          <a:lstStyle/>
          <a:p>
            <a:pPr>
              <a:lnSpc>
                <a:spcPct val="80000"/>
              </a:lnSpc>
              <a:spcBef>
                <a:spcPts val="1350"/>
              </a:spcBef>
              <a:buFont typeface="Wingdings" panose="05000000000000000000" pitchFamily="2" charset="2"/>
              <a:buChar char="§"/>
            </a:pPr>
            <a:r>
              <a:rPr lang="en-US" altLang="en-US" sz="2400" dirty="0"/>
              <a:t>Physical Design of Classrooms</a:t>
            </a:r>
          </a:p>
          <a:p>
            <a:pPr>
              <a:lnSpc>
                <a:spcPct val="80000"/>
              </a:lnSpc>
              <a:spcBef>
                <a:spcPts val="1350"/>
              </a:spcBef>
              <a:buFont typeface="Wingdings" panose="05000000000000000000" pitchFamily="2" charset="2"/>
              <a:buChar char="§"/>
            </a:pPr>
            <a:r>
              <a:rPr lang="en-US" altLang="en-US" sz="2400" dirty="0"/>
              <a:t>Environmental Cues</a:t>
            </a:r>
          </a:p>
          <a:p>
            <a:pPr>
              <a:lnSpc>
                <a:spcPct val="80000"/>
              </a:lnSpc>
              <a:spcBef>
                <a:spcPts val="1350"/>
              </a:spcBef>
              <a:buFont typeface="Wingdings" panose="05000000000000000000" pitchFamily="2" charset="2"/>
              <a:buChar char="§"/>
            </a:pPr>
            <a:r>
              <a:rPr lang="en-US" altLang="en-US" sz="2400" dirty="0"/>
              <a:t>Schedules and Routines</a:t>
            </a:r>
          </a:p>
          <a:p>
            <a:pPr>
              <a:lnSpc>
                <a:spcPct val="80000"/>
              </a:lnSpc>
              <a:spcBef>
                <a:spcPts val="1350"/>
              </a:spcBef>
              <a:buFont typeface="Wingdings" panose="05000000000000000000" pitchFamily="2" charset="2"/>
              <a:buChar char="§"/>
            </a:pPr>
            <a:r>
              <a:rPr lang="en-US" altLang="en-US" sz="2400" dirty="0"/>
              <a:t>Transitions</a:t>
            </a:r>
          </a:p>
          <a:p>
            <a:pPr>
              <a:lnSpc>
                <a:spcPct val="80000"/>
              </a:lnSpc>
              <a:spcBef>
                <a:spcPts val="1350"/>
              </a:spcBef>
              <a:buFont typeface="Wingdings" panose="05000000000000000000" pitchFamily="2" charset="2"/>
              <a:buChar char="§"/>
            </a:pPr>
            <a:r>
              <a:rPr lang="en-US" altLang="en-US" sz="2400" dirty="0"/>
              <a:t>Promoting Engagement During Large and Small </a:t>
            </a:r>
            <a:r>
              <a:rPr lang="en-US" altLang="en-US" sz="2400" dirty="0" smtClean="0"/>
              <a:t>Group Activities</a:t>
            </a:r>
            <a:endParaRPr lang="en-US" altLang="en-US" sz="2400" dirty="0"/>
          </a:p>
          <a:p>
            <a:pPr>
              <a:lnSpc>
                <a:spcPct val="80000"/>
              </a:lnSpc>
              <a:spcBef>
                <a:spcPts val="1350"/>
              </a:spcBef>
              <a:buFont typeface="Wingdings" panose="05000000000000000000" pitchFamily="2" charset="2"/>
              <a:buChar char="§"/>
            </a:pPr>
            <a:r>
              <a:rPr lang="en-US" altLang="en-US" sz="2400" dirty="0"/>
              <a:t>Simple Rules/Expectations</a:t>
            </a:r>
          </a:p>
          <a:p>
            <a:pPr>
              <a:lnSpc>
                <a:spcPct val="80000"/>
              </a:lnSpc>
              <a:spcBef>
                <a:spcPts val="1350"/>
              </a:spcBef>
              <a:buFont typeface="Wingdings" panose="05000000000000000000" pitchFamily="2" charset="2"/>
              <a:buChar char="§"/>
            </a:pPr>
            <a:r>
              <a:rPr lang="en-US" altLang="en-US" sz="2400" dirty="0"/>
              <a:t>Ongoing Monitoring and Positive Attention</a:t>
            </a:r>
          </a:p>
        </p:txBody>
      </p:sp>
    </p:spTree>
    <p:extLst>
      <p:ext uri="{BB962C8B-B14F-4D97-AF65-F5344CB8AC3E}">
        <p14:creationId xmlns:p14="http://schemas.microsoft.com/office/powerpoint/2010/main" val="7012472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6207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7040" y="273844"/>
            <a:ext cx="8331200" cy="994172"/>
          </a:xfrm>
        </p:spPr>
        <p:txBody>
          <a:bodyPr>
            <a:normAutofit/>
          </a:bodyPr>
          <a:lstStyle/>
          <a:p>
            <a:r>
              <a:rPr lang="en-US" sz="2800" dirty="0" smtClean="0">
                <a:latin typeface="Arial" panose="020B0604020202020204" pitchFamily="34" charset="0"/>
                <a:cs typeface="Arial" panose="020B0604020202020204" pitchFamily="34" charset="0"/>
              </a:rPr>
              <a:t>Teaching New Routines: Socially Distant Greetings</a:t>
            </a:r>
            <a:endParaRPr lang="en-US" sz="2800" dirty="0">
              <a:latin typeface="Arial" panose="020B0604020202020204" pitchFamily="34" charset="0"/>
              <a:cs typeface="Arial" panose="020B060402020202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56542927"/>
              </p:ext>
            </p:extLst>
          </p:nvPr>
        </p:nvGraphicFramePr>
        <p:xfrm>
          <a:off x="2098040" y="1086479"/>
          <a:ext cx="5029199" cy="3886199"/>
        </p:xfrm>
        <a:graphic>
          <a:graphicData uri="http://schemas.openxmlformats.org/presentationml/2006/ole">
            <mc:AlternateContent xmlns:mc="http://schemas.openxmlformats.org/markup-compatibility/2006">
              <mc:Choice xmlns:v="urn:schemas-microsoft-com:vml" Requires="v">
                <p:oleObj spid="_x0000_s1052" name="Acrobat Document" r:id="rId3" imgW="7543519" imgH="5828904" progId="Acrobat.Document.DC">
                  <p:embed/>
                </p:oleObj>
              </mc:Choice>
              <mc:Fallback>
                <p:oleObj name="Acrobat Document" r:id="rId3" imgW="7543519" imgH="5828904" progId="Acrobat.Document.DC">
                  <p:embed/>
                  <p:pic>
                    <p:nvPicPr>
                      <p:cNvPr id="3" name="Object 2"/>
                      <p:cNvPicPr/>
                      <p:nvPr/>
                    </p:nvPicPr>
                    <p:blipFill>
                      <a:blip r:embed="rId4"/>
                      <a:stretch>
                        <a:fillRect/>
                      </a:stretch>
                    </p:blipFill>
                    <p:spPr>
                      <a:xfrm>
                        <a:off x="2098040" y="1086479"/>
                        <a:ext cx="5029199" cy="3886199"/>
                      </a:xfrm>
                      <a:prstGeom prst="rect">
                        <a:avLst/>
                      </a:prstGeom>
                    </p:spPr>
                  </p:pic>
                </p:oleObj>
              </mc:Fallback>
            </mc:AlternateContent>
          </a:graphicData>
        </a:graphic>
      </p:graphicFrame>
    </p:spTree>
    <p:extLst>
      <p:ext uri="{BB962C8B-B14F-4D97-AF65-F5344CB8AC3E}">
        <p14:creationId xmlns:p14="http://schemas.microsoft.com/office/powerpoint/2010/main" val="33221935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2"/>
          <p:cNvSpPr>
            <a:spLocks noGrp="1"/>
          </p:cNvSpPr>
          <p:nvPr>
            <p:ph type="title"/>
          </p:nvPr>
        </p:nvSpPr>
        <p:spPr>
          <a:xfrm>
            <a:off x="1036320" y="285750"/>
            <a:ext cx="7132320" cy="971550"/>
          </a:xfrm>
        </p:spPr>
        <p:txBody>
          <a:bodyPr>
            <a:normAutofit/>
          </a:bodyPr>
          <a:lstStyle/>
          <a:p>
            <a:pPr algn="ctr"/>
            <a:r>
              <a:rPr lang="en-US" altLang="en-US" sz="3000" dirty="0">
                <a:latin typeface="Arial" panose="020B0604020202020204" pitchFamily="34" charset="0"/>
                <a:cs typeface="Arial" panose="020B0604020202020204" pitchFamily="34" charset="0"/>
              </a:rPr>
              <a:t>Targeting Social-Emotional Supports for Children Needing More</a:t>
            </a:r>
          </a:p>
        </p:txBody>
      </p:sp>
      <p:pic>
        <p:nvPicPr>
          <p:cNvPr id="56323" name="Picture 2" descr="pyramidpopout.jpg"/>
          <p:cNvPicPr>
            <a:picLocks noChangeAspect="1"/>
          </p:cNvPicPr>
          <p:nvPr/>
        </p:nvPicPr>
        <p:blipFill>
          <a:blip r:embed="rId3">
            <a:clrChange>
              <a:clrFrom>
                <a:srgbClr val="FFFEE9"/>
              </a:clrFrom>
              <a:clrTo>
                <a:srgbClr val="FFFEE9">
                  <a:alpha val="0"/>
                </a:srgbClr>
              </a:clrTo>
            </a:clrChange>
            <a:extLst>
              <a:ext uri="{28A0092B-C50C-407E-A947-70E740481C1C}">
                <a14:useLocalDpi xmlns:a14="http://schemas.microsoft.com/office/drawing/2010/main" val="0"/>
              </a:ext>
            </a:extLst>
          </a:blip>
          <a:srcRect t="9589"/>
          <a:stretch>
            <a:fillRect/>
          </a:stretch>
        </p:blipFill>
        <p:spPr bwMode="auto">
          <a:xfrm>
            <a:off x="2599202" y="1177291"/>
            <a:ext cx="4382690" cy="372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AutoShape 11"/>
          <p:cNvSpPr>
            <a:spLocks noChangeArrowheads="1"/>
          </p:cNvSpPr>
          <p:nvPr/>
        </p:nvSpPr>
        <p:spPr bwMode="auto">
          <a:xfrm>
            <a:off x="1909168" y="2584848"/>
            <a:ext cx="1589485" cy="364331"/>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defTabSz="685800">
              <a:buClrTx/>
            </a:pPr>
            <a:endParaRPr lang="en-US" sz="1350" kern="1200" dirty="0">
              <a:solidFill>
                <a:prstClr val="black"/>
              </a:solidFill>
              <a:latin typeface="Calibri" panose="020F0502020204030204"/>
              <a:ea typeface="+mn-ea"/>
              <a:cs typeface="+mn-cs"/>
            </a:endParaRPr>
          </a:p>
        </p:txBody>
      </p:sp>
      <p:sp>
        <p:nvSpPr>
          <p:cNvPr id="5" name="AutoShape 11"/>
          <p:cNvSpPr>
            <a:spLocks noChangeArrowheads="1"/>
          </p:cNvSpPr>
          <p:nvPr/>
        </p:nvSpPr>
        <p:spPr bwMode="auto">
          <a:xfrm>
            <a:off x="2599202" y="1738909"/>
            <a:ext cx="1589485" cy="364331"/>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defTabSz="685800">
              <a:buClrTx/>
            </a:pPr>
            <a:endParaRPr lang="en-US" sz="135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6722600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1225899" y="1147763"/>
            <a:ext cx="6722347" cy="2428875"/>
          </a:xfrm>
          <a:ln w="38100">
            <a:solidFill>
              <a:srgbClr val="00B0F0"/>
            </a:solidFill>
          </a:ln>
        </p:spPr>
        <p:txBody>
          <a:bodyPr>
            <a:normAutofit/>
          </a:bodyPr>
          <a:lstStyle/>
          <a:p>
            <a:pPr algn="ctr"/>
            <a:r>
              <a:rPr lang="en-US" b="1" dirty="0" smtClean="0">
                <a:latin typeface="Arial" panose="020B0604020202020204" pitchFamily="34" charset="0"/>
                <a:cs typeface="Arial" panose="020B0604020202020204" pitchFamily="34" charset="0"/>
              </a:rPr>
              <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Helping Children Learn and Practice Social Skills</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While Social Distancing</a:t>
            </a:r>
            <a:br>
              <a:rPr lang="en-US" b="1" dirty="0" smtClean="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18634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panose="020B0604020202020204" pitchFamily="34" charset="0"/>
                <a:cs typeface="Arial" panose="020B0604020202020204" pitchFamily="34" charset="0"/>
              </a:rPr>
              <a:t>Strategies for Promoting Social-Emotional Skills</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a:buFont typeface="Arial" panose="020B0604020202020204" pitchFamily="34" charset="0"/>
              <a:buChar char="•"/>
            </a:pPr>
            <a:r>
              <a:rPr lang="en-US" sz="2000" dirty="0">
                <a:latin typeface="Arial" panose="020B0604020202020204" pitchFamily="34" charset="0"/>
                <a:cs typeface="Arial" panose="020B0604020202020204" pitchFamily="34" charset="0"/>
              </a:rPr>
              <a:t>Make emotional literacy a teaching priority.</a:t>
            </a:r>
          </a:p>
          <a:p>
            <a:pPr>
              <a:buFont typeface="Arial" panose="020B0604020202020204" pitchFamily="34" charset="0"/>
              <a:buChar char="•"/>
            </a:pPr>
            <a:r>
              <a:rPr lang="en-US" sz="2000" dirty="0" smtClean="0">
                <a:latin typeface="Arial" panose="020B0604020202020204" pitchFamily="34" charset="0"/>
                <a:cs typeface="Arial" panose="020B0604020202020204" pitchFamily="34" charset="0"/>
              </a:rPr>
              <a:t>Help children learn to identify and express their emotions.</a:t>
            </a:r>
          </a:p>
          <a:p>
            <a:pPr>
              <a:buFont typeface="Arial" panose="020B0604020202020204" pitchFamily="34" charset="0"/>
              <a:buChar char="•"/>
            </a:pPr>
            <a:r>
              <a:rPr lang="en-US" sz="2000" dirty="0" smtClean="0">
                <a:latin typeface="Arial" panose="020B0604020202020204" pitchFamily="34" charset="0"/>
                <a:cs typeface="Arial" panose="020B0604020202020204" pitchFamily="34" charset="0"/>
              </a:rPr>
              <a:t>Help children identify emotions for staff wearing masks.</a:t>
            </a: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Have a classroom “feelings check-in” to start the day</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76017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solidFill>
                  <a:prstClr val="black">
                    <a:lumMod val="75000"/>
                    <a:lumOff val="25000"/>
                  </a:prstClr>
                </a:solidFill>
                <a:latin typeface="Arial" panose="020B0604020202020204" pitchFamily="34" charset="0"/>
                <a:cs typeface="Arial" panose="020B0604020202020204" pitchFamily="34" charset="0"/>
              </a:rPr>
              <a:t>During Pandemic, Teachers Need to Promote Social Emotional Skills</a:t>
            </a:r>
            <a:endParaRPr lang="en-US" sz="3000" dirty="0">
              <a:latin typeface="Arial" panose="020B0604020202020204" pitchFamily="34" charset="0"/>
              <a:cs typeface="Arial" panose="020B0604020202020204" pitchFamily="34" charset="0"/>
            </a:endParaRPr>
          </a:p>
        </p:txBody>
      </p:sp>
      <p:pic>
        <p:nvPicPr>
          <p:cNvPr id="7" name="Content Placeholder 6"/>
          <p:cNvPicPr>
            <a:picLocks noGrp="1" noChangeAspect="1"/>
          </p:cNvPicPr>
          <p:nvPr>
            <p:ph sz="half" idx="2"/>
          </p:nvPr>
        </p:nvPicPr>
        <p:blipFill>
          <a:blip r:embed="rId2"/>
          <a:stretch>
            <a:fillRect/>
          </a:stretch>
        </p:blipFill>
        <p:spPr>
          <a:xfrm>
            <a:off x="4506913" y="1351526"/>
            <a:ext cx="4337685" cy="3020440"/>
          </a:xfrm>
          <a:prstGeom prst="rect">
            <a:avLst/>
          </a:prstGeom>
        </p:spPr>
      </p:pic>
      <p:pic>
        <p:nvPicPr>
          <p:cNvPr id="6" name="Content Placeholder 5"/>
          <p:cNvPicPr>
            <a:picLocks noGrp="1" noChangeAspect="1"/>
          </p:cNvPicPr>
          <p:nvPr>
            <p:ph sz="half" idx="1"/>
          </p:nvPr>
        </p:nvPicPr>
        <p:blipFill>
          <a:blip r:embed="rId3"/>
          <a:stretch>
            <a:fillRect/>
          </a:stretch>
        </p:blipFill>
        <p:spPr>
          <a:xfrm>
            <a:off x="904240" y="1400033"/>
            <a:ext cx="3229094" cy="2923427"/>
          </a:xfrm>
          <a:prstGeom prst="rect">
            <a:avLst/>
          </a:prstGeom>
        </p:spPr>
      </p:pic>
      <p:sp>
        <p:nvSpPr>
          <p:cNvPr id="8" name="TextBox 7"/>
          <p:cNvSpPr txBox="1"/>
          <p:nvPr/>
        </p:nvSpPr>
        <p:spPr>
          <a:xfrm>
            <a:off x="4620577" y="4323460"/>
            <a:ext cx="3934778" cy="300082"/>
          </a:xfrm>
          <a:prstGeom prst="rect">
            <a:avLst/>
          </a:prstGeom>
          <a:noFill/>
        </p:spPr>
        <p:txBody>
          <a:bodyPr wrap="square" rtlCol="0">
            <a:spAutoFit/>
          </a:bodyPr>
          <a:lstStyle/>
          <a:p>
            <a:pPr defTabSz="685800">
              <a:buClrTx/>
            </a:pPr>
            <a:r>
              <a:rPr lang="en-US" sz="1350" kern="1200" dirty="0">
                <a:solidFill>
                  <a:prstClr val="black"/>
                </a:solidFill>
                <a:latin typeface="Calibri" panose="020F0502020204030204"/>
                <a:ea typeface="+mn-ea"/>
                <a:cs typeface="+mn-cs"/>
              </a:rPr>
              <a:t>Work on emotional literacy with a “feelings check-in”</a:t>
            </a:r>
          </a:p>
        </p:txBody>
      </p:sp>
    </p:spTree>
    <p:extLst>
      <p:ext uri="{BB962C8B-B14F-4D97-AF65-F5344CB8AC3E}">
        <p14:creationId xmlns:p14="http://schemas.microsoft.com/office/powerpoint/2010/main" val="7731882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latin typeface="Arial" panose="020B0604020202020204" pitchFamily="34" charset="0"/>
                <a:cs typeface="Arial" panose="020B0604020202020204" pitchFamily="34" charset="0"/>
              </a:rPr>
              <a:t>During the pandemic, teachers should be prepared with strategies for children who are anxious, distracted or who have lower frustration thresholds.</a:t>
            </a:r>
          </a:p>
        </p:txBody>
      </p:sp>
      <p:sp>
        <p:nvSpPr>
          <p:cNvPr id="3" name="Content Placeholder 2"/>
          <p:cNvSpPr>
            <a:spLocks noGrp="1"/>
          </p:cNvSpPr>
          <p:nvPr>
            <p:ph idx="1"/>
          </p:nvPr>
        </p:nvSpPr>
        <p:spPr/>
        <p:txBody>
          <a:bodyPr>
            <a:normAutofit/>
          </a:bodyPr>
          <a:lstStyle/>
          <a:p>
            <a:pPr>
              <a:spcBef>
                <a:spcPts val="750"/>
              </a:spcBef>
              <a:spcAft>
                <a:spcPts val="0"/>
              </a:spcAft>
              <a:buClr>
                <a:srgbClr val="00B0F0"/>
              </a:buClr>
              <a:buSzTx/>
              <a:buFont typeface="Arial" panose="020B0604020202020204" pitchFamily="34" charset="0"/>
              <a:buChar char="•"/>
            </a:pPr>
            <a:r>
              <a:rPr lang="en-US" sz="1800" dirty="0">
                <a:solidFill>
                  <a:prstClr val="black"/>
                </a:solidFill>
              </a:rPr>
              <a:t>Offer more choices</a:t>
            </a:r>
          </a:p>
          <a:p>
            <a:pPr>
              <a:spcBef>
                <a:spcPts val="750"/>
              </a:spcBef>
              <a:spcAft>
                <a:spcPts val="0"/>
              </a:spcAft>
              <a:buClr>
                <a:srgbClr val="00B0F0"/>
              </a:buClr>
              <a:buSzTx/>
              <a:buFont typeface="Arial" panose="020B0604020202020204" pitchFamily="34" charset="0"/>
              <a:buChar char="•"/>
            </a:pPr>
            <a:r>
              <a:rPr lang="en-US" sz="1800" dirty="0">
                <a:solidFill>
                  <a:prstClr val="black"/>
                </a:solidFill>
              </a:rPr>
              <a:t>Reduce expectations for time on task</a:t>
            </a:r>
          </a:p>
          <a:p>
            <a:pPr>
              <a:spcBef>
                <a:spcPts val="750"/>
              </a:spcBef>
              <a:spcAft>
                <a:spcPts val="0"/>
              </a:spcAft>
              <a:buClr>
                <a:srgbClr val="00B0F0"/>
              </a:buClr>
              <a:buSzTx/>
              <a:buFont typeface="Arial" panose="020B0604020202020204" pitchFamily="34" charset="0"/>
              <a:buChar char="•"/>
            </a:pPr>
            <a:r>
              <a:rPr lang="en-US" sz="1800" dirty="0">
                <a:solidFill>
                  <a:prstClr val="black"/>
                </a:solidFill>
              </a:rPr>
              <a:t>Provide children with extra support during difficult routines such as transitions or clean-up.</a:t>
            </a:r>
          </a:p>
          <a:p>
            <a:pPr>
              <a:spcBef>
                <a:spcPts val="750"/>
              </a:spcBef>
              <a:spcAft>
                <a:spcPts val="0"/>
              </a:spcAft>
              <a:buClr>
                <a:srgbClr val="00B0F0"/>
              </a:buClr>
              <a:buSzTx/>
              <a:buFont typeface="Arial" panose="020B0604020202020204" pitchFamily="34" charset="0"/>
              <a:buChar char="•"/>
            </a:pPr>
            <a:r>
              <a:rPr lang="en-US" sz="1800" dirty="0">
                <a:solidFill>
                  <a:prstClr val="black"/>
                </a:solidFill>
              </a:rPr>
              <a:t>Provide children with strategies for calming, self-regulation.</a:t>
            </a:r>
          </a:p>
          <a:p>
            <a:pPr>
              <a:spcBef>
                <a:spcPts val="750"/>
              </a:spcBef>
              <a:spcAft>
                <a:spcPts val="0"/>
              </a:spcAft>
              <a:buClr>
                <a:srgbClr val="00B0F0"/>
              </a:buClr>
              <a:buSzTx/>
              <a:buFont typeface="Arial" panose="020B0604020202020204" pitchFamily="34" charset="0"/>
              <a:buChar char="•"/>
            </a:pPr>
            <a:r>
              <a:rPr lang="en-US" sz="1800" b="1" dirty="0">
                <a:solidFill>
                  <a:prstClr val="black"/>
                </a:solidFill>
                <a:latin typeface="Calibri Light" panose="020F0302020204030204"/>
                <a:ea typeface="+mj-ea"/>
                <a:cs typeface="+mj-cs"/>
              </a:rPr>
              <a:t>.</a:t>
            </a:r>
            <a:r>
              <a:rPr lang="en-US" sz="1800" dirty="0"/>
              <a:t>Have strategies for teaching self-regulation. </a:t>
            </a:r>
          </a:p>
          <a:p>
            <a:pPr lvl="1">
              <a:buClr>
                <a:srgbClr val="00B0F0"/>
              </a:buClr>
              <a:buFont typeface="Arial" panose="020B0604020202020204" pitchFamily="34" charset="0"/>
              <a:buChar char="•"/>
            </a:pPr>
            <a:r>
              <a:rPr lang="en-US" sz="1800" dirty="0"/>
              <a:t>Tucker Turtle.</a:t>
            </a:r>
          </a:p>
          <a:p>
            <a:pPr lvl="1">
              <a:buClr>
                <a:srgbClr val="00B0F0"/>
              </a:buClr>
              <a:buFont typeface="Arial" panose="020B0604020202020204" pitchFamily="34" charset="0"/>
              <a:buChar char="•"/>
            </a:pPr>
            <a:r>
              <a:rPr lang="en-US" sz="1800" dirty="0"/>
              <a:t>Places to go to calm down.</a:t>
            </a:r>
          </a:p>
          <a:p>
            <a:pPr lvl="1">
              <a:buClr>
                <a:srgbClr val="00B0F0"/>
              </a:buClr>
              <a:buFont typeface="Arial" panose="020B0604020202020204" pitchFamily="34" charset="0"/>
              <a:buChar char="•"/>
            </a:pPr>
            <a:r>
              <a:rPr lang="en-US" sz="1800" dirty="0"/>
              <a:t>Strategies for self-regulation (visuals for practicing deep breathing).</a:t>
            </a:r>
          </a:p>
        </p:txBody>
      </p:sp>
      <p:pic>
        <p:nvPicPr>
          <p:cNvPr id="5" name="Picture 4"/>
          <p:cNvPicPr>
            <a:picLocks noChangeAspect="1"/>
          </p:cNvPicPr>
          <p:nvPr/>
        </p:nvPicPr>
        <p:blipFill>
          <a:blip r:embed="rId3"/>
          <a:stretch>
            <a:fillRect/>
          </a:stretch>
        </p:blipFill>
        <p:spPr>
          <a:xfrm>
            <a:off x="7007446" y="2440333"/>
            <a:ext cx="1819814" cy="1408298"/>
          </a:xfrm>
          <a:prstGeom prst="rect">
            <a:avLst/>
          </a:prstGeom>
        </p:spPr>
      </p:pic>
    </p:spTree>
    <p:extLst>
      <p:ext uri="{BB962C8B-B14F-4D97-AF65-F5344CB8AC3E}">
        <p14:creationId xmlns:p14="http://schemas.microsoft.com/office/powerpoint/2010/main" val="29413341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59" y="214953"/>
            <a:ext cx="8043603" cy="1088068"/>
          </a:xfrm>
        </p:spPr>
        <p:txBody>
          <a:bodyPr>
            <a:normAutofit/>
          </a:bodyPr>
          <a:lstStyle/>
          <a:p>
            <a:r>
              <a:rPr lang="en-US" sz="3200" dirty="0" smtClean="0">
                <a:latin typeface="Arial" panose="020B0604020202020204" pitchFamily="34" charset="0"/>
                <a:cs typeface="Arial" panose="020B0604020202020204" pitchFamily="34" charset="0"/>
              </a:rPr>
              <a:t>Important to Continue Supporting Families with Strategies </a:t>
            </a:r>
            <a:endParaRPr lang="en-US" sz="3200" dirty="0">
              <a:latin typeface="Arial" panose="020B0604020202020204" pitchFamily="34" charset="0"/>
              <a:cs typeface="Arial" panose="020B0604020202020204" pitchFamily="34" charset="0"/>
            </a:endParaRPr>
          </a:p>
        </p:txBody>
      </p:sp>
      <p:pic>
        <p:nvPicPr>
          <p:cNvPr id="2050" name="Picture 2" descr="https://challengingbehavior.cbcs.usf.edu/docs/Stay-Calm_Infographic.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910753" y="1439942"/>
            <a:ext cx="1517558" cy="31613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elp Us Have a Good Day! Positive Strategies for Families (Image) cover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6194" y="1439942"/>
            <a:ext cx="2856541" cy="28793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elping Your Child During the Pandemic cover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626" y="1439942"/>
            <a:ext cx="2498551" cy="3233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0241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latin typeface="Arial" panose="020B0604020202020204" pitchFamily="34" charset="0"/>
                <a:cs typeface="Arial" panose="020B0604020202020204" pitchFamily="34" charset="0"/>
              </a:rPr>
              <a:t>Finding Children in the River: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A Parable About Prevention</a:t>
            </a:r>
            <a:endParaRPr lang="en-US" sz="3200"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2"/>
          <a:stretch>
            <a:fillRect/>
          </a:stretch>
        </p:blipFill>
        <p:spPr>
          <a:xfrm>
            <a:off x="2333626" y="1565408"/>
            <a:ext cx="4522468" cy="3017044"/>
          </a:xfrm>
          <a:prstGeom prst="rect">
            <a:avLst/>
          </a:prstGeom>
        </p:spPr>
      </p:pic>
    </p:spTree>
    <p:extLst>
      <p:ext uri="{BB962C8B-B14F-4D97-AF65-F5344CB8AC3E}">
        <p14:creationId xmlns:p14="http://schemas.microsoft.com/office/powerpoint/2010/main" val="1035063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4370" name="Line 2"/>
          <p:cNvSpPr>
            <a:spLocks noChangeShapeType="1"/>
          </p:cNvSpPr>
          <p:nvPr/>
        </p:nvSpPr>
        <p:spPr bwMode="auto">
          <a:xfrm>
            <a:off x="1471613" y="1257300"/>
            <a:ext cx="0" cy="3429000"/>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anchor="ctr"/>
          <a:lstStyle/>
          <a:p>
            <a:pPr defTabSz="685800" fontAlgn="base">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sp>
        <p:nvSpPr>
          <p:cNvPr id="314371" name="Line 3"/>
          <p:cNvSpPr>
            <a:spLocks noChangeShapeType="1"/>
          </p:cNvSpPr>
          <p:nvPr/>
        </p:nvSpPr>
        <p:spPr bwMode="auto">
          <a:xfrm flipV="1">
            <a:off x="1471613" y="4680348"/>
            <a:ext cx="6143625" cy="5953"/>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anchor="ctr"/>
          <a:lstStyle/>
          <a:p>
            <a:pPr defTabSz="685800" fontAlgn="base">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sp>
        <p:nvSpPr>
          <p:cNvPr id="314372" name="Arc 4"/>
          <p:cNvSpPr>
            <a:spLocks/>
          </p:cNvSpPr>
          <p:nvPr/>
        </p:nvSpPr>
        <p:spPr bwMode="auto">
          <a:xfrm rot="10800000" flipV="1">
            <a:off x="1485901" y="1600200"/>
            <a:ext cx="6285310" cy="3086100"/>
          </a:xfrm>
          <a:custGeom>
            <a:avLst/>
            <a:gdLst>
              <a:gd name="T0" fmla="*/ 0 w 21595"/>
              <a:gd name="T1" fmla="*/ 0 h 21600"/>
              <a:gd name="T2" fmla="*/ 2147483647 w 21595"/>
              <a:gd name="T3" fmla="*/ 2147483647 h 21600"/>
              <a:gd name="T4" fmla="*/ 0 w 21595"/>
              <a:gd name="T5" fmla="*/ 2147483647 h 21600"/>
              <a:gd name="T6" fmla="*/ 0 60000 65536"/>
              <a:gd name="T7" fmla="*/ 0 60000 65536"/>
              <a:gd name="T8" fmla="*/ 0 60000 65536"/>
              <a:gd name="T9" fmla="*/ 0 w 21595"/>
              <a:gd name="T10" fmla="*/ 0 h 21600"/>
              <a:gd name="T11" fmla="*/ 21595 w 21595"/>
              <a:gd name="T12" fmla="*/ 21600 h 21600"/>
            </a:gdLst>
            <a:ahLst/>
            <a:cxnLst>
              <a:cxn ang="T6">
                <a:pos x="T0" y="T1"/>
              </a:cxn>
              <a:cxn ang="T7">
                <a:pos x="T2" y="T3"/>
              </a:cxn>
              <a:cxn ang="T8">
                <a:pos x="T4" y="T5"/>
              </a:cxn>
            </a:cxnLst>
            <a:rect l="T9" t="T10" r="T11" b="T12"/>
            <a:pathLst>
              <a:path w="21595" h="21600" fill="none" extrusionOk="0">
                <a:moveTo>
                  <a:pt x="-1" y="0"/>
                </a:moveTo>
                <a:cubicBezTo>
                  <a:pt x="11750" y="0"/>
                  <a:pt x="21344" y="9392"/>
                  <a:pt x="21595" y="21139"/>
                </a:cubicBezTo>
              </a:path>
              <a:path w="21595" h="21600" stroke="0" extrusionOk="0">
                <a:moveTo>
                  <a:pt x="-1" y="0"/>
                </a:moveTo>
                <a:cubicBezTo>
                  <a:pt x="11750" y="0"/>
                  <a:pt x="21344" y="9392"/>
                  <a:pt x="21595" y="21139"/>
                </a:cubicBezTo>
                <a:lnTo>
                  <a:pt x="0" y="21600"/>
                </a:lnTo>
                <a:lnTo>
                  <a:pt x="-1"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fontAlgn="base">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sp>
        <p:nvSpPr>
          <p:cNvPr id="314373" name="Arc 5"/>
          <p:cNvSpPr>
            <a:spLocks/>
          </p:cNvSpPr>
          <p:nvPr/>
        </p:nvSpPr>
        <p:spPr bwMode="auto">
          <a:xfrm rot="11074905" flipV="1">
            <a:off x="1562100" y="2105025"/>
            <a:ext cx="6229350" cy="2752725"/>
          </a:xfrm>
          <a:custGeom>
            <a:avLst/>
            <a:gdLst>
              <a:gd name="T0" fmla="*/ 2147483647 w 21551"/>
              <a:gd name="T1" fmla="*/ 0 h 21593"/>
              <a:gd name="T2" fmla="*/ 2147483647 w 21551"/>
              <a:gd name="T3" fmla="*/ 2147483647 h 21593"/>
              <a:gd name="T4" fmla="*/ 0 w 21551"/>
              <a:gd name="T5" fmla="*/ 2147483647 h 21593"/>
              <a:gd name="T6" fmla="*/ 0 60000 65536"/>
              <a:gd name="T7" fmla="*/ 0 60000 65536"/>
              <a:gd name="T8" fmla="*/ 0 60000 65536"/>
              <a:gd name="T9" fmla="*/ 0 w 21551"/>
              <a:gd name="T10" fmla="*/ 0 h 21593"/>
              <a:gd name="T11" fmla="*/ 21551 w 21551"/>
              <a:gd name="T12" fmla="*/ 21593 h 21593"/>
            </a:gdLst>
            <a:ahLst/>
            <a:cxnLst>
              <a:cxn ang="T6">
                <a:pos x="T0" y="T1"/>
              </a:cxn>
              <a:cxn ang="T7">
                <a:pos x="T2" y="T3"/>
              </a:cxn>
              <a:cxn ang="T8">
                <a:pos x="T4" y="T5"/>
              </a:cxn>
            </a:cxnLst>
            <a:rect l="T9" t="T10" r="T11" b="T12"/>
            <a:pathLst>
              <a:path w="21551" h="21593" fill="none" extrusionOk="0">
                <a:moveTo>
                  <a:pt x="537" y="-1"/>
                </a:moveTo>
                <a:cubicBezTo>
                  <a:pt x="11694" y="277"/>
                  <a:pt x="20803" y="9009"/>
                  <a:pt x="21551" y="20144"/>
                </a:cubicBezTo>
              </a:path>
              <a:path w="21551" h="21593" stroke="0" extrusionOk="0">
                <a:moveTo>
                  <a:pt x="537" y="-1"/>
                </a:moveTo>
                <a:cubicBezTo>
                  <a:pt x="11694" y="277"/>
                  <a:pt x="20803" y="9009"/>
                  <a:pt x="21551" y="20144"/>
                </a:cubicBezTo>
                <a:lnTo>
                  <a:pt x="0" y="21593"/>
                </a:lnTo>
                <a:lnTo>
                  <a:pt x="537" y="-1"/>
                </a:lnTo>
                <a:close/>
              </a:path>
            </a:pathLst>
          </a:custGeom>
          <a:noFill/>
          <a:ln w="38100">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fontAlgn="base">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sp>
        <p:nvSpPr>
          <p:cNvPr id="314374" name="Text Box 6"/>
          <p:cNvSpPr txBox="1">
            <a:spLocks noChangeArrowheads="1"/>
          </p:cNvSpPr>
          <p:nvPr/>
        </p:nvSpPr>
        <p:spPr bwMode="auto">
          <a:xfrm>
            <a:off x="3064669" y="4658916"/>
            <a:ext cx="26661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eaLnBrk="0" hangingPunct="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eaLnBrk="0" hangingPunct="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eaLnBrk="0" hangingPunct="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spcBef>
                <a:spcPct val="0"/>
              </a:spcBef>
              <a:spcAft>
                <a:spcPct val="0"/>
              </a:spcAft>
              <a:buClrTx/>
              <a:buSzTx/>
              <a:buNone/>
            </a:pPr>
            <a:r>
              <a:rPr lang="en-US" altLang="en-US" sz="1200" b="1" kern="1200" dirty="0">
                <a:solidFill>
                  <a:prstClr val="white"/>
                </a:solidFill>
                <a:latin typeface="Arial" panose="020B0604020202020204" pitchFamily="34" charset="0"/>
                <a:ea typeface="+mn-ea"/>
                <a:cs typeface="+mn-cs"/>
              </a:rPr>
              <a:t>5ys   </a:t>
            </a:r>
            <a:r>
              <a:rPr lang="en-US" altLang="en-US" sz="1800" b="1" kern="1200" dirty="0">
                <a:solidFill>
                  <a:prstClr val="white"/>
                </a:solidFill>
                <a:latin typeface="Arial" panose="020B0604020202020204" pitchFamily="34" charset="0"/>
                <a:ea typeface="+mn-ea"/>
                <a:cs typeface="+mn-cs"/>
              </a:rPr>
              <a:t>			 </a:t>
            </a:r>
            <a:r>
              <a:rPr lang="en-US" altLang="en-US" sz="1200" b="1" kern="1200" dirty="0">
                <a:solidFill>
                  <a:prstClr val="white"/>
                </a:solidFill>
                <a:latin typeface="Arial" panose="020B0604020202020204" pitchFamily="34" charset="0"/>
                <a:ea typeface="+mn-ea"/>
                <a:cs typeface="+mn-cs"/>
              </a:rPr>
              <a:t>10ys</a:t>
            </a:r>
          </a:p>
        </p:txBody>
      </p:sp>
      <p:sp>
        <p:nvSpPr>
          <p:cNvPr id="314375" name="Text Box 7"/>
          <p:cNvSpPr txBox="1">
            <a:spLocks noChangeArrowheads="1"/>
          </p:cNvSpPr>
          <p:nvPr/>
        </p:nvSpPr>
        <p:spPr bwMode="auto">
          <a:xfrm>
            <a:off x="3064669" y="2216944"/>
            <a:ext cx="2952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eaLnBrk="0" hangingPunct="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eaLnBrk="0" hangingPunct="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eaLnBrk="0" hangingPunct="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spcBef>
                <a:spcPct val="0"/>
              </a:spcBef>
              <a:spcAft>
                <a:spcPct val="0"/>
              </a:spcAft>
              <a:buClrTx/>
              <a:buSzTx/>
              <a:buNone/>
            </a:pPr>
            <a:r>
              <a:rPr lang="en-US" altLang="en-US" sz="1200" b="1" kern="1200" dirty="0">
                <a:solidFill>
                  <a:prstClr val="white"/>
                </a:solidFill>
                <a:latin typeface="Arial" panose="020B0604020202020204" pitchFamily="34" charset="0"/>
                <a:ea typeface="+mn-ea"/>
                <a:cs typeface="+mn-cs"/>
              </a:rPr>
              <a:t>A</a:t>
            </a:r>
            <a:endParaRPr lang="en-US" altLang="en-US" sz="1800" kern="1200" dirty="0">
              <a:solidFill>
                <a:prstClr val="white"/>
              </a:solidFill>
              <a:latin typeface="Arial" panose="020B0604020202020204" pitchFamily="34" charset="0"/>
              <a:ea typeface="+mn-ea"/>
              <a:cs typeface="+mn-cs"/>
            </a:endParaRPr>
          </a:p>
        </p:txBody>
      </p:sp>
      <p:sp>
        <p:nvSpPr>
          <p:cNvPr id="314376" name="Text Box 8"/>
          <p:cNvSpPr txBox="1">
            <a:spLocks noChangeArrowheads="1"/>
          </p:cNvSpPr>
          <p:nvPr/>
        </p:nvSpPr>
        <p:spPr bwMode="auto">
          <a:xfrm>
            <a:off x="3064669" y="2731294"/>
            <a:ext cx="2952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eaLnBrk="0" hangingPunct="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eaLnBrk="0" hangingPunct="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eaLnBrk="0" hangingPunct="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spcBef>
                <a:spcPct val="0"/>
              </a:spcBef>
              <a:spcAft>
                <a:spcPct val="0"/>
              </a:spcAft>
              <a:buClrTx/>
              <a:buSzTx/>
              <a:buNone/>
            </a:pPr>
            <a:r>
              <a:rPr lang="en-US" altLang="en-US" sz="1200" b="1" kern="1200" dirty="0">
                <a:solidFill>
                  <a:srgbClr val="FFCC66"/>
                </a:solidFill>
                <a:latin typeface="Arial" panose="020B0604020202020204" pitchFamily="34" charset="0"/>
                <a:ea typeface="+mn-ea"/>
                <a:cs typeface="+mn-cs"/>
              </a:rPr>
              <a:t>C</a:t>
            </a:r>
          </a:p>
        </p:txBody>
      </p:sp>
      <p:sp>
        <p:nvSpPr>
          <p:cNvPr id="314377" name="Text Box 9"/>
          <p:cNvSpPr txBox="1">
            <a:spLocks noChangeArrowheads="1"/>
          </p:cNvSpPr>
          <p:nvPr/>
        </p:nvSpPr>
        <p:spPr bwMode="auto">
          <a:xfrm>
            <a:off x="5257800" y="1600201"/>
            <a:ext cx="2952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eaLnBrk="0" hangingPunct="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eaLnBrk="0" hangingPunct="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eaLnBrk="0" hangingPunct="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spcBef>
                <a:spcPct val="0"/>
              </a:spcBef>
              <a:spcAft>
                <a:spcPct val="0"/>
              </a:spcAft>
              <a:buClrTx/>
              <a:buSzTx/>
              <a:buNone/>
            </a:pPr>
            <a:r>
              <a:rPr lang="en-US" altLang="en-US" sz="1200" b="1" kern="1200" dirty="0">
                <a:solidFill>
                  <a:prstClr val="white"/>
                </a:solidFill>
                <a:latin typeface="Arial" panose="020B0604020202020204" pitchFamily="34" charset="0"/>
                <a:ea typeface="+mn-ea"/>
                <a:cs typeface="+mn-cs"/>
              </a:rPr>
              <a:t>B</a:t>
            </a:r>
            <a:endParaRPr lang="en-US" altLang="en-US" sz="1800" b="1" kern="1200" dirty="0">
              <a:solidFill>
                <a:prstClr val="white"/>
              </a:solidFill>
              <a:latin typeface="Arial" panose="020B0604020202020204" pitchFamily="34" charset="0"/>
              <a:ea typeface="+mn-ea"/>
              <a:cs typeface="+mn-cs"/>
            </a:endParaRPr>
          </a:p>
        </p:txBody>
      </p:sp>
      <p:sp>
        <p:nvSpPr>
          <p:cNvPr id="314378" name="Text Box 10"/>
          <p:cNvSpPr txBox="1">
            <a:spLocks noChangeArrowheads="1"/>
          </p:cNvSpPr>
          <p:nvPr/>
        </p:nvSpPr>
        <p:spPr bwMode="auto">
          <a:xfrm>
            <a:off x="5181600" y="2171701"/>
            <a:ext cx="2952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eaLnBrk="0" hangingPunct="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eaLnBrk="0" hangingPunct="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eaLnBrk="0" hangingPunct="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spcBef>
                <a:spcPct val="0"/>
              </a:spcBef>
              <a:spcAft>
                <a:spcPct val="0"/>
              </a:spcAft>
              <a:buClrTx/>
              <a:buSzTx/>
              <a:buNone/>
            </a:pPr>
            <a:r>
              <a:rPr lang="en-US" altLang="en-US" sz="1200" b="1" kern="1200" dirty="0">
                <a:solidFill>
                  <a:srgbClr val="FFCC66"/>
                </a:solidFill>
                <a:latin typeface="Arial" panose="020B0604020202020204" pitchFamily="34" charset="0"/>
                <a:ea typeface="+mn-ea"/>
                <a:cs typeface="+mn-cs"/>
              </a:rPr>
              <a:t>D</a:t>
            </a:r>
            <a:endParaRPr lang="en-US" altLang="en-US" sz="1800" b="1" kern="1200" dirty="0">
              <a:solidFill>
                <a:srgbClr val="FFCC66"/>
              </a:solidFill>
              <a:latin typeface="Arial" panose="020B0604020202020204" pitchFamily="34" charset="0"/>
              <a:ea typeface="+mn-ea"/>
              <a:cs typeface="+mn-cs"/>
            </a:endParaRPr>
          </a:p>
        </p:txBody>
      </p:sp>
      <p:sp>
        <p:nvSpPr>
          <p:cNvPr id="314379" name="Line 11"/>
          <p:cNvSpPr>
            <a:spLocks noChangeShapeType="1"/>
          </p:cNvSpPr>
          <p:nvPr/>
        </p:nvSpPr>
        <p:spPr bwMode="auto">
          <a:xfrm flipH="1" flipV="1">
            <a:off x="2403872" y="1852614"/>
            <a:ext cx="841772" cy="664369"/>
          </a:xfrm>
          <a:prstGeom prst="line">
            <a:avLst/>
          </a:prstGeom>
          <a:noFill/>
          <a:ln w="19050">
            <a:solidFill>
              <a:schemeClr val="tx1"/>
            </a:solidFill>
            <a:round/>
            <a:headEnd type="stealth" w="med" len="lg"/>
            <a:tailEnd/>
          </a:ln>
          <a:extLst>
            <a:ext uri="{909E8E84-426E-40DD-AFC4-6F175D3DCCD1}">
              <a14:hiddenFill xmlns:a14="http://schemas.microsoft.com/office/drawing/2010/main">
                <a:noFill/>
              </a14:hiddenFill>
            </a:ext>
          </a:extLst>
        </p:spPr>
        <p:txBody>
          <a:bodyPr wrap="none" anchor="ctr"/>
          <a:lstStyle/>
          <a:p>
            <a:pPr defTabSz="685800" fontAlgn="base">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sp>
        <p:nvSpPr>
          <p:cNvPr id="314380" name="Line 12"/>
          <p:cNvSpPr>
            <a:spLocks noChangeShapeType="1"/>
          </p:cNvSpPr>
          <p:nvPr/>
        </p:nvSpPr>
        <p:spPr bwMode="auto">
          <a:xfrm flipH="1" flipV="1">
            <a:off x="2228851" y="2216944"/>
            <a:ext cx="1016794" cy="766763"/>
          </a:xfrm>
          <a:prstGeom prst="line">
            <a:avLst/>
          </a:prstGeom>
          <a:noFill/>
          <a:ln w="19050">
            <a:solidFill>
              <a:srgbClr val="FFCC66"/>
            </a:solidFill>
            <a:round/>
            <a:headEnd type="stealth" w="med" len="med"/>
            <a:tailEnd/>
          </a:ln>
          <a:extLst>
            <a:ext uri="{909E8E84-426E-40DD-AFC4-6F175D3DCCD1}">
              <a14:hiddenFill xmlns:a14="http://schemas.microsoft.com/office/drawing/2010/main">
                <a:noFill/>
              </a14:hiddenFill>
            </a:ext>
          </a:extLst>
        </p:spPr>
        <p:txBody>
          <a:bodyPr wrap="none" anchor="ctr"/>
          <a:lstStyle/>
          <a:p>
            <a:pPr defTabSz="685800" fontAlgn="base">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sp>
        <p:nvSpPr>
          <p:cNvPr id="314381" name="Text Box 13"/>
          <p:cNvSpPr txBox="1">
            <a:spLocks noChangeArrowheads="1"/>
          </p:cNvSpPr>
          <p:nvPr/>
        </p:nvSpPr>
        <p:spPr bwMode="auto">
          <a:xfrm>
            <a:off x="1765699" y="1683544"/>
            <a:ext cx="8405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eaLnBrk="0" hangingPunct="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eaLnBrk="0" hangingPunct="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eaLnBrk="0" hangingPunct="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spcBef>
                <a:spcPct val="0"/>
              </a:spcBef>
              <a:spcAft>
                <a:spcPct val="0"/>
              </a:spcAft>
              <a:buClrTx/>
              <a:buSzTx/>
              <a:buNone/>
            </a:pPr>
            <a:r>
              <a:rPr lang="en-US" altLang="en-US" sz="1200" b="1" kern="1200" dirty="0">
                <a:solidFill>
                  <a:prstClr val="white"/>
                </a:solidFill>
                <a:latin typeface="Arial" panose="020B0604020202020204" pitchFamily="34" charset="0"/>
                <a:ea typeface="+mn-ea"/>
                <a:cs typeface="+mn-cs"/>
              </a:rPr>
              <a:t>Ready</a:t>
            </a:r>
          </a:p>
        </p:txBody>
      </p:sp>
      <p:sp>
        <p:nvSpPr>
          <p:cNvPr id="314382" name="Line 14"/>
          <p:cNvSpPr>
            <a:spLocks noChangeShapeType="1"/>
          </p:cNvSpPr>
          <p:nvPr/>
        </p:nvSpPr>
        <p:spPr bwMode="auto">
          <a:xfrm>
            <a:off x="5372100" y="1852612"/>
            <a:ext cx="571500" cy="1290638"/>
          </a:xfrm>
          <a:prstGeom prst="line">
            <a:avLst/>
          </a:prstGeom>
          <a:noFill/>
          <a:ln w="19050">
            <a:solidFill>
              <a:schemeClr val="tx1"/>
            </a:solidFill>
            <a:round/>
            <a:headEnd type="stealth" w="med" len="med"/>
            <a:tailEnd/>
          </a:ln>
          <a:extLst>
            <a:ext uri="{909E8E84-426E-40DD-AFC4-6F175D3DCCD1}">
              <a14:hiddenFill xmlns:a14="http://schemas.microsoft.com/office/drawing/2010/main">
                <a:noFill/>
              </a14:hiddenFill>
            </a:ext>
          </a:extLst>
        </p:spPr>
        <p:txBody>
          <a:bodyPr wrap="none" anchor="ctr"/>
          <a:lstStyle/>
          <a:p>
            <a:pPr defTabSz="685800" fontAlgn="base">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sp>
        <p:nvSpPr>
          <p:cNvPr id="314383" name="Line 15"/>
          <p:cNvSpPr>
            <a:spLocks noChangeShapeType="1"/>
          </p:cNvSpPr>
          <p:nvPr/>
        </p:nvSpPr>
        <p:spPr bwMode="auto">
          <a:xfrm>
            <a:off x="5372100" y="2412207"/>
            <a:ext cx="571500" cy="959644"/>
          </a:xfrm>
          <a:prstGeom prst="line">
            <a:avLst/>
          </a:prstGeom>
          <a:noFill/>
          <a:ln w="19050">
            <a:solidFill>
              <a:srgbClr val="FFCC66"/>
            </a:solidFill>
            <a:round/>
            <a:headEnd type="stealth" w="med" len="med"/>
            <a:tailEnd/>
          </a:ln>
          <a:extLst>
            <a:ext uri="{909E8E84-426E-40DD-AFC4-6F175D3DCCD1}">
              <a14:hiddenFill xmlns:a14="http://schemas.microsoft.com/office/drawing/2010/main">
                <a:noFill/>
              </a14:hiddenFill>
            </a:ext>
          </a:extLst>
        </p:spPr>
        <p:txBody>
          <a:bodyPr wrap="none" anchor="ctr"/>
          <a:lstStyle/>
          <a:p>
            <a:pPr defTabSz="685800" fontAlgn="base">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sp>
        <p:nvSpPr>
          <p:cNvPr id="314384" name="Rectangle 16"/>
          <p:cNvSpPr>
            <a:spLocks noChangeArrowheads="1"/>
          </p:cNvSpPr>
          <p:nvPr/>
        </p:nvSpPr>
        <p:spPr bwMode="auto">
          <a:xfrm>
            <a:off x="1551386" y="144066"/>
            <a:ext cx="6063853" cy="857250"/>
          </a:xfrm>
          <a:prstGeom prst="rect">
            <a:avLst/>
          </a:prstGeom>
          <a:noFill/>
          <a:ln w="9525">
            <a:solidFill>
              <a:srgbClr val="66CCFF"/>
            </a:solidFill>
            <a:miter lim="800000"/>
            <a:headEnd/>
            <a:tailEnd/>
          </a:ln>
          <a:extLst>
            <a:ext uri="{909E8E84-426E-40DD-AFC4-6F175D3DCCD1}">
              <a14:hiddenFill xmlns:a14="http://schemas.microsoft.com/office/drawing/2010/main">
                <a:solidFill>
                  <a:srgbClr val="FFFFFF"/>
                </a:solidFill>
              </a14:hiddenFill>
            </a:ext>
          </a:extLst>
        </p:spPr>
        <p:txBody>
          <a:bodyPr lIns="67866" tIns="33338" rIns="67866" bIns="33338" anchor="b"/>
          <a:lstStyle>
            <a:lvl1pPr eaLnBrk="0" hangingPunct="0">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eaLnBrk="0" hangingPunct="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eaLnBrk="0" hangingPunct="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eaLnBrk="0" hangingPunct="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algn="ctr" defTabSz="685800" fontAlgn="base">
              <a:spcBef>
                <a:spcPct val="0"/>
              </a:spcBef>
              <a:spcAft>
                <a:spcPct val="0"/>
              </a:spcAft>
              <a:buClrTx/>
              <a:buSzTx/>
              <a:buNone/>
            </a:pPr>
            <a:r>
              <a:rPr lang="en-US" altLang="en-US" sz="2700" b="1" kern="1200" dirty="0">
                <a:solidFill>
                  <a:schemeClr val="accent1">
                    <a:lumMod val="40000"/>
                    <a:lumOff val="60000"/>
                  </a:schemeClr>
                </a:solidFill>
                <a:latin typeface="Arial" panose="020B0604020202020204" pitchFamily="34" charset="0"/>
                <a:ea typeface="+mn-ea"/>
                <a:cs typeface="+mn-cs"/>
              </a:rPr>
              <a:t>The Achievement Gap</a:t>
            </a:r>
            <a:br>
              <a:rPr lang="en-US" altLang="en-US" sz="2700" b="1" kern="1200" dirty="0">
                <a:solidFill>
                  <a:schemeClr val="accent1">
                    <a:lumMod val="40000"/>
                    <a:lumOff val="60000"/>
                  </a:schemeClr>
                </a:solidFill>
                <a:latin typeface="Arial" panose="020B0604020202020204" pitchFamily="34" charset="0"/>
                <a:ea typeface="+mn-ea"/>
                <a:cs typeface="+mn-cs"/>
              </a:rPr>
            </a:br>
            <a:r>
              <a:rPr lang="en-US" altLang="en-US" sz="2175" b="1" kern="1200" dirty="0">
                <a:solidFill>
                  <a:srgbClr val="FFCC00"/>
                </a:solidFill>
                <a:latin typeface="Arial" panose="020B0604020202020204" pitchFamily="34" charset="0"/>
                <a:ea typeface="+mn-ea"/>
                <a:cs typeface="+mn-cs"/>
              </a:rPr>
              <a:t>“Catching Up is Hard to Do”</a:t>
            </a:r>
          </a:p>
        </p:txBody>
      </p:sp>
      <p:sp>
        <p:nvSpPr>
          <p:cNvPr id="314385" name="Line 17"/>
          <p:cNvSpPr>
            <a:spLocks noChangeShapeType="1"/>
          </p:cNvSpPr>
          <p:nvPr/>
        </p:nvSpPr>
        <p:spPr bwMode="auto">
          <a:xfrm flipV="1">
            <a:off x="3245644" y="2516982"/>
            <a:ext cx="0" cy="2141935"/>
          </a:xfrm>
          <a:prstGeom prst="line">
            <a:avLst/>
          </a:prstGeom>
          <a:noFill/>
          <a:ln w="12700" cap="rnd">
            <a:solidFill>
              <a:srgbClr val="99CCFF"/>
            </a:solidFill>
            <a:prstDash val="sysDot"/>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sp>
        <p:nvSpPr>
          <p:cNvPr id="314386" name="Line 18"/>
          <p:cNvSpPr>
            <a:spLocks noChangeShapeType="1"/>
          </p:cNvSpPr>
          <p:nvPr/>
        </p:nvSpPr>
        <p:spPr bwMode="auto">
          <a:xfrm flipV="1">
            <a:off x="5372100" y="1852614"/>
            <a:ext cx="0" cy="2770585"/>
          </a:xfrm>
          <a:prstGeom prst="line">
            <a:avLst/>
          </a:prstGeom>
          <a:noFill/>
          <a:ln w="12700" cap="rnd">
            <a:solidFill>
              <a:srgbClr val="99CCFF"/>
            </a:solidFill>
            <a:prstDash val="sysDot"/>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500" i="1" kern="1200" dirty="0">
              <a:solidFill>
                <a:prstClr val="white"/>
              </a:solidFill>
              <a:latin typeface="Tahoma" panose="020B0604030504040204" pitchFamily="34" charset="0"/>
              <a:ea typeface="+mn-ea"/>
              <a:cs typeface="+mn-cs"/>
            </a:endParaRPr>
          </a:p>
        </p:txBody>
      </p:sp>
      <p:sp>
        <p:nvSpPr>
          <p:cNvPr id="314387" name="Text Box 19"/>
          <p:cNvSpPr txBox="1">
            <a:spLocks noChangeArrowheads="1"/>
          </p:cNvSpPr>
          <p:nvPr/>
        </p:nvSpPr>
        <p:spPr bwMode="auto">
          <a:xfrm>
            <a:off x="1314451" y="4680348"/>
            <a:ext cx="5004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eaLnBrk="0" hangingPunct="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eaLnBrk="0" hangingPunct="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eaLnBrk="0" hangingPunct="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spcBef>
                <a:spcPct val="0"/>
              </a:spcBef>
              <a:spcAft>
                <a:spcPct val="0"/>
              </a:spcAft>
              <a:buClrTx/>
              <a:buSzTx/>
              <a:buNone/>
            </a:pPr>
            <a:r>
              <a:rPr lang="en-US" altLang="en-US" sz="1200" kern="1200" dirty="0">
                <a:solidFill>
                  <a:prstClr val="white"/>
                </a:solidFill>
                <a:latin typeface="Arial" panose="020B0604020202020204" pitchFamily="34" charset="0"/>
                <a:ea typeface="+mn-ea"/>
                <a:cs typeface="+mn-cs"/>
              </a:rPr>
              <a:t>Birth</a:t>
            </a:r>
          </a:p>
        </p:txBody>
      </p:sp>
      <p:sp>
        <p:nvSpPr>
          <p:cNvPr id="314388" name="Text Box 20"/>
          <p:cNvSpPr txBox="1">
            <a:spLocks noChangeArrowheads="1"/>
          </p:cNvSpPr>
          <p:nvPr/>
        </p:nvSpPr>
        <p:spPr bwMode="auto">
          <a:xfrm>
            <a:off x="6617494" y="1116807"/>
            <a:ext cx="1262063"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eaLnBrk="0" hangingPunct="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eaLnBrk="0" hangingPunct="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eaLnBrk="0" hangingPunct="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spcBef>
                <a:spcPct val="0"/>
              </a:spcBef>
              <a:spcAft>
                <a:spcPct val="0"/>
              </a:spcAft>
              <a:buClrTx/>
              <a:buSzTx/>
              <a:buNone/>
            </a:pPr>
            <a:r>
              <a:rPr lang="en-US" altLang="en-US" sz="1350" b="1" kern="1200" dirty="0">
                <a:solidFill>
                  <a:prstClr val="white"/>
                </a:solidFill>
                <a:latin typeface="Arial" panose="020B0604020202020204" pitchFamily="34" charset="0"/>
                <a:ea typeface="+mn-ea"/>
                <a:cs typeface="+mn-cs"/>
              </a:rPr>
              <a:t>Children from</a:t>
            </a:r>
          </a:p>
          <a:p>
            <a:pPr defTabSz="685800" fontAlgn="base">
              <a:spcBef>
                <a:spcPct val="0"/>
              </a:spcBef>
              <a:spcAft>
                <a:spcPct val="0"/>
              </a:spcAft>
              <a:buClrTx/>
              <a:buSzTx/>
              <a:buNone/>
            </a:pPr>
            <a:r>
              <a:rPr lang="en-US" altLang="en-US" sz="1350" b="1" kern="1200" dirty="0">
                <a:solidFill>
                  <a:prstClr val="white"/>
                </a:solidFill>
                <a:latin typeface="Arial" panose="020B0604020202020204" pitchFamily="34" charset="0"/>
                <a:ea typeface="+mn-ea"/>
                <a:cs typeface="+mn-cs"/>
              </a:rPr>
              <a:t>Mid SES</a:t>
            </a:r>
          </a:p>
        </p:txBody>
      </p:sp>
      <p:sp>
        <p:nvSpPr>
          <p:cNvPr id="314389" name="Text Box 21"/>
          <p:cNvSpPr txBox="1">
            <a:spLocks noChangeArrowheads="1"/>
          </p:cNvSpPr>
          <p:nvPr/>
        </p:nvSpPr>
        <p:spPr bwMode="auto">
          <a:xfrm>
            <a:off x="6617494" y="2283619"/>
            <a:ext cx="1262063"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eaLnBrk="0" hangingPunct="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eaLnBrk="0" hangingPunct="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eaLnBrk="0" hangingPunct="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spcBef>
                <a:spcPct val="0"/>
              </a:spcBef>
              <a:spcAft>
                <a:spcPct val="0"/>
              </a:spcAft>
              <a:buClrTx/>
              <a:buSzTx/>
              <a:buNone/>
            </a:pPr>
            <a:r>
              <a:rPr lang="en-US" altLang="en-US" sz="1350" b="1" kern="1200" dirty="0">
                <a:solidFill>
                  <a:srgbClr val="FFCC66"/>
                </a:solidFill>
                <a:latin typeface="Arial" panose="020B0604020202020204" pitchFamily="34" charset="0"/>
                <a:ea typeface="+mn-ea"/>
                <a:cs typeface="+mn-cs"/>
              </a:rPr>
              <a:t>Children from</a:t>
            </a:r>
          </a:p>
          <a:p>
            <a:pPr defTabSz="685800" fontAlgn="base">
              <a:spcBef>
                <a:spcPct val="0"/>
              </a:spcBef>
              <a:spcAft>
                <a:spcPct val="0"/>
              </a:spcAft>
              <a:buClrTx/>
              <a:buSzTx/>
              <a:buNone/>
            </a:pPr>
            <a:r>
              <a:rPr lang="en-US" altLang="en-US" sz="1350" b="1" kern="1200" dirty="0">
                <a:solidFill>
                  <a:srgbClr val="FFCC66"/>
                </a:solidFill>
                <a:latin typeface="Arial" panose="020B0604020202020204" pitchFamily="34" charset="0"/>
                <a:ea typeface="+mn-ea"/>
                <a:cs typeface="+mn-cs"/>
              </a:rPr>
              <a:t>Low SES</a:t>
            </a:r>
          </a:p>
        </p:txBody>
      </p:sp>
      <p:sp>
        <p:nvSpPr>
          <p:cNvPr id="314390" name="Text Box 22"/>
          <p:cNvSpPr txBox="1">
            <a:spLocks noChangeArrowheads="1"/>
          </p:cNvSpPr>
          <p:nvPr/>
        </p:nvSpPr>
        <p:spPr bwMode="auto">
          <a:xfrm>
            <a:off x="1765698" y="1303735"/>
            <a:ext cx="1777603" cy="300082"/>
          </a:xfrm>
          <a:prstGeom prst="rect">
            <a:avLst/>
          </a:prstGeom>
          <a:gradFill rotWithShape="0">
            <a:gsLst>
              <a:gs pos="0">
                <a:srgbClr val="FF9933"/>
              </a:gs>
              <a:gs pos="100000">
                <a:srgbClr val="FFCC66"/>
              </a:gs>
            </a:gsLst>
            <a:path path="rect">
              <a:fillToRect r="100000" b="100000"/>
            </a:path>
          </a:gradFill>
          <a:ln w="28575">
            <a:solidFill>
              <a:srgbClr val="FF9900"/>
            </a:solidFill>
            <a:miter lim="800000"/>
            <a:headEnd/>
            <a:tailEnd/>
          </a:ln>
          <a:effectLst/>
        </p:spPr>
        <p:txBody>
          <a:bodyPr>
            <a:spAutoFit/>
          </a:bodyPr>
          <a:lstStyle/>
          <a:p>
            <a:pPr algn="ctr" defTabSz="685800" eaLnBrk="0" fontAlgn="base" hangingPunct="0">
              <a:spcBef>
                <a:spcPct val="0"/>
              </a:spcBef>
              <a:spcAft>
                <a:spcPct val="0"/>
              </a:spcAft>
              <a:buClrTx/>
              <a:defRPr/>
            </a:pPr>
            <a:r>
              <a:rPr lang="en-US" sz="1350" b="1" kern="1200" dirty="0">
                <a:solidFill>
                  <a:srgbClr val="0066FF"/>
                </a:solidFill>
                <a:effectLst>
                  <a:outerShdw blurRad="38100" dist="38100" dir="2700000" algn="tl">
                    <a:srgbClr val="000000"/>
                  </a:outerShdw>
                </a:effectLst>
                <a:latin typeface="Arial" charset="0"/>
                <a:ea typeface="+mn-ea"/>
                <a:cs typeface="+mn-cs"/>
              </a:rPr>
              <a:t>School</a:t>
            </a:r>
            <a:r>
              <a:rPr lang="en-US" sz="1350" kern="1200" dirty="0">
                <a:solidFill>
                  <a:srgbClr val="0066FF"/>
                </a:solidFill>
                <a:effectLst>
                  <a:outerShdw blurRad="38100" dist="38100" dir="2700000" algn="tl">
                    <a:srgbClr val="000000"/>
                  </a:outerShdw>
                </a:effectLst>
                <a:latin typeface="Arial" charset="0"/>
                <a:ea typeface="+mn-ea"/>
                <a:cs typeface="+mn-cs"/>
              </a:rPr>
              <a:t> </a:t>
            </a:r>
            <a:r>
              <a:rPr lang="en-US" sz="1350" b="1" kern="1200" dirty="0">
                <a:solidFill>
                  <a:srgbClr val="0066FF"/>
                </a:solidFill>
                <a:effectLst>
                  <a:outerShdw blurRad="38100" dist="38100" dir="2700000" algn="tl">
                    <a:srgbClr val="000000"/>
                  </a:outerShdw>
                </a:effectLst>
                <a:latin typeface="Arial" charset="0"/>
                <a:ea typeface="+mn-ea"/>
                <a:cs typeface="+mn-cs"/>
              </a:rPr>
              <a:t>Readiness</a:t>
            </a:r>
          </a:p>
        </p:txBody>
      </p:sp>
      <p:sp>
        <p:nvSpPr>
          <p:cNvPr id="314391" name="Rectangle 23"/>
          <p:cNvSpPr>
            <a:spLocks noChangeArrowheads="1"/>
          </p:cNvSpPr>
          <p:nvPr/>
        </p:nvSpPr>
        <p:spPr bwMode="auto">
          <a:xfrm>
            <a:off x="1765698" y="1909764"/>
            <a:ext cx="944489"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eaLnBrk="0" hangingPunct="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eaLnBrk="0" hangingPunct="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eaLnBrk="0" hangingPunct="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lnSpc>
                <a:spcPct val="130000"/>
              </a:lnSpc>
              <a:spcBef>
                <a:spcPct val="0"/>
              </a:spcBef>
              <a:spcAft>
                <a:spcPct val="0"/>
              </a:spcAft>
              <a:buClrTx/>
              <a:buSzTx/>
              <a:buNone/>
            </a:pPr>
            <a:r>
              <a:rPr lang="en-US" altLang="en-US" sz="1200" b="1" kern="1200" dirty="0">
                <a:solidFill>
                  <a:srgbClr val="FFCC66"/>
                </a:solidFill>
                <a:latin typeface="Arial" panose="020B0604020202020204" pitchFamily="34" charset="0"/>
                <a:ea typeface="+mn-ea"/>
                <a:cs typeface="+mn-cs"/>
              </a:rPr>
              <a:t>Not Ready</a:t>
            </a:r>
          </a:p>
        </p:txBody>
      </p:sp>
      <p:sp>
        <p:nvSpPr>
          <p:cNvPr id="314392" name="Rectangle 24"/>
          <p:cNvSpPr>
            <a:spLocks noChangeArrowheads="1"/>
          </p:cNvSpPr>
          <p:nvPr/>
        </p:nvSpPr>
        <p:spPr bwMode="auto">
          <a:xfrm>
            <a:off x="5943601" y="3315891"/>
            <a:ext cx="2055019"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eaLnBrk="0" hangingPunct="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eaLnBrk="0" hangingPunct="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eaLnBrk="0" hangingPunct="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lnSpc>
                <a:spcPct val="80000"/>
              </a:lnSpc>
              <a:spcBef>
                <a:spcPct val="50000"/>
              </a:spcBef>
              <a:spcAft>
                <a:spcPct val="0"/>
              </a:spcAft>
              <a:buClrTx/>
              <a:buSzTx/>
              <a:buNone/>
            </a:pPr>
            <a:r>
              <a:rPr lang="en-US" altLang="en-US" sz="1200" b="1" kern="1200" dirty="0">
                <a:solidFill>
                  <a:srgbClr val="FFCC66"/>
                </a:solidFill>
                <a:latin typeface="Arial" panose="020B0604020202020204" pitchFamily="34" charset="0"/>
                <a:ea typeface="+mn-ea"/>
                <a:cs typeface="+mn-cs"/>
              </a:rPr>
              <a:t>Can Read Fluently</a:t>
            </a:r>
          </a:p>
        </p:txBody>
      </p:sp>
      <p:sp>
        <p:nvSpPr>
          <p:cNvPr id="23577" name="Text Box 25"/>
          <p:cNvSpPr txBox="1">
            <a:spLocks noChangeArrowheads="1"/>
          </p:cNvSpPr>
          <p:nvPr/>
        </p:nvSpPr>
        <p:spPr bwMode="auto">
          <a:xfrm>
            <a:off x="7200900" y="4743451"/>
            <a:ext cx="628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eaLnBrk="0" hangingPunct="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eaLnBrk="0" hangingPunct="0">
              <a:spcBef>
                <a:spcPct val="20000"/>
              </a:spcBef>
              <a:buClr>
                <a:srgbClr val="0BD0D9"/>
              </a:buClr>
              <a:buFont typeface="Wingdings 3" panose="05040102010807070707" pitchFamily="18" charset="2"/>
              <a:buChar char=""/>
              <a:defRPr sz="2200">
                <a:solidFill>
                  <a:schemeClr val="tx1"/>
                </a:solidFill>
                <a:latin typeface="Corbel" panose="020B0503020204020204" pitchFamily="34" charset="0"/>
              </a:defRPr>
            </a:lvl4pPr>
            <a:lvl5pPr marL="2057400" indent="-228600" eaLnBrk="0" hangingPunct="0">
              <a:spcBef>
                <a:spcPct val="20000"/>
              </a:spcBef>
              <a:buClr>
                <a:srgbClr val="0BD0D9"/>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0BD0D9"/>
              </a:buClr>
              <a:buFont typeface="Wingdings 2" panose="05020102010507070707" pitchFamily="18" charset="2"/>
              <a:buChar char=""/>
              <a:defRPr sz="2000">
                <a:solidFill>
                  <a:schemeClr val="tx1"/>
                </a:solidFill>
                <a:latin typeface="Corbel" panose="020B0503020204020204" pitchFamily="34" charset="0"/>
              </a:defRPr>
            </a:lvl9pPr>
          </a:lstStyle>
          <a:p>
            <a:pPr defTabSz="685800" fontAlgn="base">
              <a:spcBef>
                <a:spcPct val="50000"/>
              </a:spcBef>
              <a:spcAft>
                <a:spcPct val="0"/>
              </a:spcAft>
              <a:buClrTx/>
              <a:buSzTx/>
              <a:buNone/>
            </a:pPr>
            <a:r>
              <a:rPr lang="en-US" altLang="en-US" sz="1200" b="1" kern="1200" dirty="0">
                <a:solidFill>
                  <a:prstClr val="white"/>
                </a:solidFill>
                <a:latin typeface="Comic Sans MS" panose="030F0702030302020204" pitchFamily="66" charset="0"/>
                <a:ea typeface="+mn-ea"/>
                <a:cs typeface="+mn-cs"/>
              </a:rPr>
              <a:t>18ys</a:t>
            </a:r>
          </a:p>
        </p:txBody>
      </p:sp>
      <p:pic>
        <p:nvPicPr>
          <p:cNvPr id="2" name="Picture 1"/>
          <p:cNvPicPr>
            <a:picLocks noChangeAspect="1"/>
          </p:cNvPicPr>
          <p:nvPr/>
        </p:nvPicPr>
        <p:blipFill>
          <a:blip r:embed="rId3"/>
          <a:stretch>
            <a:fillRect/>
          </a:stretch>
        </p:blipFill>
        <p:spPr>
          <a:xfrm>
            <a:off x="1004888" y="1964788"/>
            <a:ext cx="406943" cy="1632346"/>
          </a:xfrm>
          <a:prstGeom prst="rect">
            <a:avLst/>
          </a:prstGeom>
        </p:spPr>
      </p:pic>
    </p:spTree>
    <p:extLst>
      <p:ext uri="{BB962C8B-B14F-4D97-AF65-F5344CB8AC3E}">
        <p14:creationId xmlns:p14="http://schemas.microsoft.com/office/powerpoint/2010/main" val="40391029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1438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31437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1000"/>
                                  </p:stCondLst>
                                  <p:childTnLst>
                                    <p:set>
                                      <p:cBhvr>
                                        <p:cTn id="12" dur="1" fill="hold">
                                          <p:stCondLst>
                                            <p:cond delay="499"/>
                                          </p:stCondLst>
                                        </p:cTn>
                                        <p:tgtEl>
                                          <p:spTgt spid="314371"/>
                                        </p:tgtEl>
                                        <p:attrNameLst>
                                          <p:attrName>style.visibility</p:attrName>
                                        </p:attrNameLst>
                                      </p:cBhvr>
                                      <p:to>
                                        <p:strVal val="visible"/>
                                      </p:to>
                                    </p:set>
                                  </p:childTnLst>
                                </p:cTn>
                              </p:par>
                            </p:childTnLst>
                          </p:cTn>
                        </p:par>
                        <p:par>
                          <p:cTn id="13" fill="hold" nodeType="afterGroup">
                            <p:stCondLst>
                              <p:cond delay="2500"/>
                            </p:stCondLst>
                            <p:childTnLst>
                              <p:par>
                                <p:cTn id="14" presetID="1" presetClass="entr" presetSubtype="0" fill="hold" grpId="0" nodeType="afterEffect">
                                  <p:stCondLst>
                                    <p:cond delay="0"/>
                                  </p:stCondLst>
                                  <p:childTnLst>
                                    <p:set>
                                      <p:cBhvr>
                                        <p:cTn id="15" dur="1" fill="hold">
                                          <p:stCondLst>
                                            <p:cond delay="499"/>
                                          </p:stCondLst>
                                        </p:cTn>
                                        <p:tgtEl>
                                          <p:spTgt spid="314387"/>
                                        </p:tgtEl>
                                        <p:attrNameLst>
                                          <p:attrName>style.visibility</p:attrName>
                                        </p:attrNameLst>
                                      </p:cBhvr>
                                      <p:to>
                                        <p:strVal val="visible"/>
                                      </p:to>
                                    </p:set>
                                  </p:childTnLst>
                                </p:cTn>
                              </p:par>
                            </p:childTnLst>
                          </p:cTn>
                        </p:par>
                        <p:par>
                          <p:cTn id="16" fill="hold" nodeType="afterGroup">
                            <p:stCondLst>
                              <p:cond delay="3000"/>
                            </p:stCondLst>
                            <p:childTnLst>
                              <p:par>
                                <p:cTn id="17" presetID="1" presetClass="entr" presetSubtype="0" fill="hold" grpId="0" nodeType="afterEffect">
                                  <p:stCondLst>
                                    <p:cond delay="0"/>
                                  </p:stCondLst>
                                  <p:childTnLst>
                                    <p:set>
                                      <p:cBhvr>
                                        <p:cTn id="18" dur="1" fill="hold">
                                          <p:stCondLst>
                                            <p:cond delay="499"/>
                                          </p:stCondLst>
                                        </p:cTn>
                                        <p:tgtEl>
                                          <p:spTgt spid="31437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314372"/>
                                        </p:tgtEl>
                                        <p:attrNameLst>
                                          <p:attrName>style.visibility</p:attrName>
                                        </p:attrNameLst>
                                      </p:cBhvr>
                                      <p:to>
                                        <p:strVal val="visible"/>
                                      </p:to>
                                    </p:set>
                                    <p:animEffect transition="in" filter="wipe(left)">
                                      <p:cBhvr>
                                        <p:cTn id="23" dur="500"/>
                                        <p:tgtEl>
                                          <p:spTgt spid="314372"/>
                                        </p:tgtEl>
                                      </p:cBhvr>
                                    </p:animEffect>
                                  </p:childTnLst>
                                </p:cTn>
                              </p:par>
                            </p:childTnLst>
                          </p:cTn>
                        </p:par>
                        <p:par>
                          <p:cTn id="24" fill="hold" nodeType="afterGroup">
                            <p:stCondLst>
                              <p:cond delay="500"/>
                            </p:stCondLst>
                            <p:childTnLst>
                              <p:par>
                                <p:cTn id="25" presetID="5" presetClass="entr" presetSubtype="10" fill="hold" grpId="0" nodeType="afterEffect">
                                  <p:stCondLst>
                                    <p:cond delay="0"/>
                                  </p:stCondLst>
                                  <p:childTnLst>
                                    <p:set>
                                      <p:cBhvr>
                                        <p:cTn id="26" dur="1" fill="hold">
                                          <p:stCondLst>
                                            <p:cond delay="0"/>
                                          </p:stCondLst>
                                        </p:cTn>
                                        <p:tgtEl>
                                          <p:spTgt spid="314388"/>
                                        </p:tgtEl>
                                        <p:attrNameLst>
                                          <p:attrName>style.visibility</p:attrName>
                                        </p:attrNameLst>
                                      </p:cBhvr>
                                      <p:to>
                                        <p:strVal val="visible"/>
                                      </p:to>
                                    </p:set>
                                    <p:animEffect transition="in" filter="checkerboard(across)">
                                      <p:cBhvr>
                                        <p:cTn id="27" dur="500"/>
                                        <p:tgtEl>
                                          <p:spTgt spid="314388"/>
                                        </p:tgtEl>
                                      </p:cBhvr>
                                    </p:animEffect>
                                  </p:childTnLst>
                                </p:cTn>
                              </p:par>
                            </p:childTnLst>
                          </p:cTn>
                        </p:par>
                        <p:par>
                          <p:cTn id="28" fill="hold" nodeType="afterGroup">
                            <p:stCondLst>
                              <p:cond delay="1000"/>
                            </p:stCondLst>
                            <p:childTnLst>
                              <p:par>
                                <p:cTn id="29" presetID="1" presetClass="entr" presetSubtype="0" fill="hold" grpId="0" nodeType="afterEffect">
                                  <p:stCondLst>
                                    <p:cond delay="0"/>
                                  </p:stCondLst>
                                  <p:childTnLst>
                                    <p:set>
                                      <p:cBhvr>
                                        <p:cTn id="30" dur="1" fill="hold">
                                          <p:stCondLst>
                                            <p:cond delay="499"/>
                                          </p:stCondLst>
                                        </p:cTn>
                                        <p:tgtEl>
                                          <p:spTgt spid="314375"/>
                                        </p:tgtEl>
                                        <p:attrNameLst>
                                          <p:attrName>style.visibility</p:attrName>
                                        </p:attrNameLst>
                                      </p:cBhvr>
                                      <p:to>
                                        <p:strVal val="visible"/>
                                      </p:to>
                                    </p:set>
                                  </p:childTnLst>
                                </p:cTn>
                              </p:par>
                            </p:childTnLst>
                          </p:cTn>
                        </p:par>
                        <p:par>
                          <p:cTn id="31" fill="hold" nodeType="afterGroup">
                            <p:stCondLst>
                              <p:cond delay="1500"/>
                            </p:stCondLst>
                            <p:childTnLst>
                              <p:par>
                                <p:cTn id="32" presetID="22" presetClass="entr" presetSubtype="1" fill="hold" nodeType="afterEffect">
                                  <p:stCondLst>
                                    <p:cond delay="2000"/>
                                  </p:stCondLst>
                                  <p:childTnLst>
                                    <p:set>
                                      <p:cBhvr>
                                        <p:cTn id="33" dur="1" fill="hold">
                                          <p:stCondLst>
                                            <p:cond delay="0"/>
                                          </p:stCondLst>
                                        </p:cTn>
                                        <p:tgtEl>
                                          <p:spTgt spid="314385"/>
                                        </p:tgtEl>
                                        <p:attrNameLst>
                                          <p:attrName>style.visibility</p:attrName>
                                        </p:attrNameLst>
                                      </p:cBhvr>
                                      <p:to>
                                        <p:strVal val="visible"/>
                                      </p:to>
                                    </p:set>
                                    <p:animEffect transition="in" filter="wipe(up)">
                                      <p:cBhvr>
                                        <p:cTn id="34" dur="500"/>
                                        <p:tgtEl>
                                          <p:spTgt spid="314385"/>
                                        </p:tgtEl>
                                      </p:cBhvr>
                                    </p:animEffect>
                                  </p:childTnLst>
                                </p:cTn>
                              </p:par>
                            </p:childTnLst>
                          </p:cTn>
                        </p:par>
                        <p:par>
                          <p:cTn id="35" fill="hold" nodeType="afterGroup">
                            <p:stCondLst>
                              <p:cond delay="4000"/>
                            </p:stCondLst>
                            <p:childTnLst>
                              <p:par>
                                <p:cTn id="36" presetID="1" presetClass="entr" presetSubtype="0" fill="hold" grpId="0" nodeType="afterEffect">
                                  <p:stCondLst>
                                    <p:cond delay="0"/>
                                  </p:stCondLst>
                                  <p:childTnLst>
                                    <p:set>
                                      <p:cBhvr>
                                        <p:cTn id="37" dur="1" fill="hold">
                                          <p:stCondLst>
                                            <p:cond delay="499"/>
                                          </p:stCondLst>
                                        </p:cTn>
                                        <p:tgtEl>
                                          <p:spTgt spid="314377"/>
                                        </p:tgtEl>
                                        <p:attrNameLst>
                                          <p:attrName>style.visibility</p:attrName>
                                        </p:attrNameLst>
                                      </p:cBhvr>
                                      <p:to>
                                        <p:strVal val="visible"/>
                                      </p:to>
                                    </p:set>
                                  </p:childTnLst>
                                </p:cTn>
                              </p:par>
                            </p:childTnLst>
                          </p:cTn>
                        </p:par>
                        <p:par>
                          <p:cTn id="38" fill="hold" nodeType="afterGroup">
                            <p:stCondLst>
                              <p:cond delay="4500"/>
                            </p:stCondLst>
                            <p:childTnLst>
                              <p:par>
                                <p:cTn id="39" presetID="22" presetClass="entr" presetSubtype="1" fill="hold" nodeType="afterEffect">
                                  <p:stCondLst>
                                    <p:cond delay="0"/>
                                  </p:stCondLst>
                                  <p:childTnLst>
                                    <p:set>
                                      <p:cBhvr>
                                        <p:cTn id="40" dur="1" fill="hold">
                                          <p:stCondLst>
                                            <p:cond delay="0"/>
                                          </p:stCondLst>
                                        </p:cTn>
                                        <p:tgtEl>
                                          <p:spTgt spid="314386"/>
                                        </p:tgtEl>
                                        <p:attrNameLst>
                                          <p:attrName>style.visibility</p:attrName>
                                        </p:attrNameLst>
                                      </p:cBhvr>
                                      <p:to>
                                        <p:strVal val="visible"/>
                                      </p:to>
                                    </p:set>
                                    <p:animEffect transition="in" filter="wipe(up)">
                                      <p:cBhvr>
                                        <p:cTn id="41" dur="500"/>
                                        <p:tgtEl>
                                          <p:spTgt spid="314386"/>
                                        </p:tgtEl>
                                      </p:cBhvr>
                                    </p:animEffect>
                                  </p:childTnLst>
                                </p:cTn>
                              </p:par>
                            </p:childTnLst>
                          </p:cTn>
                        </p:par>
                        <p:par>
                          <p:cTn id="42" fill="hold" nodeType="afterGroup">
                            <p:stCondLst>
                              <p:cond delay="5000"/>
                            </p:stCondLst>
                            <p:childTnLst>
                              <p:par>
                                <p:cTn id="43" presetID="22" presetClass="entr" presetSubtype="1" fill="hold" nodeType="afterEffect">
                                  <p:stCondLst>
                                    <p:cond delay="0"/>
                                  </p:stCondLst>
                                  <p:childTnLst>
                                    <p:set>
                                      <p:cBhvr>
                                        <p:cTn id="44" dur="1" fill="hold">
                                          <p:stCondLst>
                                            <p:cond delay="0"/>
                                          </p:stCondLst>
                                        </p:cTn>
                                        <p:tgtEl>
                                          <p:spTgt spid="314379"/>
                                        </p:tgtEl>
                                        <p:attrNameLst>
                                          <p:attrName>style.visibility</p:attrName>
                                        </p:attrNameLst>
                                      </p:cBhvr>
                                      <p:to>
                                        <p:strVal val="visible"/>
                                      </p:to>
                                    </p:set>
                                    <p:animEffect transition="in" filter="wipe(up)">
                                      <p:cBhvr>
                                        <p:cTn id="45" dur="500"/>
                                        <p:tgtEl>
                                          <p:spTgt spid="314379"/>
                                        </p:tgtEl>
                                      </p:cBhvr>
                                    </p:animEffect>
                                  </p:childTnLst>
                                </p:cTn>
                              </p:par>
                            </p:childTnLst>
                          </p:cTn>
                        </p:par>
                        <p:par>
                          <p:cTn id="46" fill="hold" nodeType="afterGroup">
                            <p:stCondLst>
                              <p:cond delay="5500"/>
                            </p:stCondLst>
                            <p:childTnLst>
                              <p:par>
                                <p:cTn id="47" presetID="4" presetClass="entr" presetSubtype="16" fill="hold" grpId="0" nodeType="afterEffect">
                                  <p:stCondLst>
                                    <p:cond delay="0"/>
                                  </p:stCondLst>
                                  <p:childTnLst>
                                    <p:set>
                                      <p:cBhvr>
                                        <p:cTn id="48" dur="1" fill="hold">
                                          <p:stCondLst>
                                            <p:cond delay="0"/>
                                          </p:stCondLst>
                                        </p:cTn>
                                        <p:tgtEl>
                                          <p:spTgt spid="314390"/>
                                        </p:tgtEl>
                                        <p:attrNameLst>
                                          <p:attrName>style.visibility</p:attrName>
                                        </p:attrNameLst>
                                      </p:cBhvr>
                                      <p:to>
                                        <p:strVal val="visible"/>
                                      </p:to>
                                    </p:set>
                                    <p:animEffect transition="in" filter="box(in)">
                                      <p:cBhvr>
                                        <p:cTn id="49" dur="500"/>
                                        <p:tgtEl>
                                          <p:spTgt spid="314390"/>
                                        </p:tgtEl>
                                      </p:cBhvr>
                                    </p:animEffect>
                                  </p:childTnLst>
                                </p:cTn>
                              </p:par>
                            </p:childTnLst>
                          </p:cTn>
                        </p:par>
                        <p:par>
                          <p:cTn id="50" fill="hold" nodeType="afterGroup">
                            <p:stCondLst>
                              <p:cond delay="6000"/>
                            </p:stCondLst>
                            <p:childTnLst>
                              <p:par>
                                <p:cTn id="51" presetID="1" presetClass="entr" presetSubtype="0" fill="hold" grpId="0" nodeType="afterEffect">
                                  <p:stCondLst>
                                    <p:cond delay="3000"/>
                                  </p:stCondLst>
                                  <p:childTnLst>
                                    <p:set>
                                      <p:cBhvr>
                                        <p:cTn id="52" dur="1" fill="hold">
                                          <p:stCondLst>
                                            <p:cond delay="499"/>
                                          </p:stCondLst>
                                        </p:cTn>
                                        <p:tgtEl>
                                          <p:spTgt spid="314381"/>
                                        </p:tgtEl>
                                        <p:attrNameLst>
                                          <p:attrName>style.visibility</p:attrName>
                                        </p:attrNameLst>
                                      </p:cBhvr>
                                      <p:to>
                                        <p:strVal val="visible"/>
                                      </p:to>
                                    </p:set>
                                  </p:childTnLst>
                                </p:cTn>
                              </p:par>
                            </p:childTnLst>
                          </p:cTn>
                        </p:par>
                        <p:par>
                          <p:cTn id="53" fill="hold" nodeType="afterGroup">
                            <p:stCondLst>
                              <p:cond delay="9500"/>
                            </p:stCondLst>
                            <p:childTnLst>
                              <p:par>
                                <p:cTn id="54" presetID="22" presetClass="entr" presetSubtype="4" fill="hold" nodeType="afterEffect">
                                  <p:stCondLst>
                                    <p:cond delay="1000"/>
                                  </p:stCondLst>
                                  <p:childTnLst>
                                    <p:set>
                                      <p:cBhvr>
                                        <p:cTn id="55" dur="1" fill="hold">
                                          <p:stCondLst>
                                            <p:cond delay="0"/>
                                          </p:stCondLst>
                                        </p:cTn>
                                        <p:tgtEl>
                                          <p:spTgt spid="314382"/>
                                        </p:tgtEl>
                                        <p:attrNameLst>
                                          <p:attrName>style.visibility</p:attrName>
                                        </p:attrNameLst>
                                      </p:cBhvr>
                                      <p:to>
                                        <p:strVal val="visible"/>
                                      </p:to>
                                    </p:set>
                                    <p:animEffect transition="in" filter="wipe(down)">
                                      <p:cBhvr>
                                        <p:cTn id="56" dur="500"/>
                                        <p:tgtEl>
                                          <p:spTgt spid="31438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0"/>
                                  </p:stCondLst>
                                  <p:childTnLst>
                                    <p:set>
                                      <p:cBhvr>
                                        <p:cTn id="60" dur="1" fill="hold">
                                          <p:stCondLst>
                                            <p:cond delay="0"/>
                                          </p:stCondLst>
                                        </p:cTn>
                                        <p:tgtEl>
                                          <p:spTgt spid="314373"/>
                                        </p:tgtEl>
                                        <p:attrNameLst>
                                          <p:attrName>style.visibility</p:attrName>
                                        </p:attrNameLst>
                                      </p:cBhvr>
                                      <p:to>
                                        <p:strVal val="visible"/>
                                      </p:to>
                                    </p:set>
                                    <p:animEffect transition="in" filter="wipe(left)">
                                      <p:cBhvr>
                                        <p:cTn id="61" dur="500"/>
                                        <p:tgtEl>
                                          <p:spTgt spid="314373"/>
                                        </p:tgtEl>
                                      </p:cBhvr>
                                    </p:animEffect>
                                  </p:childTnLst>
                                </p:cTn>
                              </p:par>
                            </p:childTnLst>
                          </p:cTn>
                        </p:par>
                        <p:par>
                          <p:cTn id="62" fill="hold" nodeType="afterGroup">
                            <p:stCondLst>
                              <p:cond delay="500"/>
                            </p:stCondLst>
                            <p:childTnLst>
                              <p:par>
                                <p:cTn id="63" presetID="1" presetClass="entr" presetSubtype="0" fill="hold" grpId="0" nodeType="afterEffect">
                                  <p:stCondLst>
                                    <p:cond delay="0"/>
                                  </p:stCondLst>
                                  <p:childTnLst>
                                    <p:set>
                                      <p:cBhvr>
                                        <p:cTn id="64" dur="1" fill="hold">
                                          <p:stCondLst>
                                            <p:cond delay="499"/>
                                          </p:stCondLst>
                                        </p:cTn>
                                        <p:tgtEl>
                                          <p:spTgt spid="314389"/>
                                        </p:tgtEl>
                                        <p:attrNameLst>
                                          <p:attrName>style.visibility</p:attrName>
                                        </p:attrNameLst>
                                      </p:cBhvr>
                                      <p:to>
                                        <p:strVal val="visible"/>
                                      </p:to>
                                    </p:set>
                                  </p:childTnLst>
                                </p:cTn>
                              </p:par>
                            </p:childTnLst>
                          </p:cTn>
                        </p:par>
                        <p:par>
                          <p:cTn id="65" fill="hold" nodeType="afterGroup">
                            <p:stCondLst>
                              <p:cond delay="1000"/>
                            </p:stCondLst>
                            <p:childTnLst>
                              <p:par>
                                <p:cTn id="66" presetID="1" presetClass="entr" presetSubtype="0" fill="hold" grpId="0" nodeType="afterEffect">
                                  <p:stCondLst>
                                    <p:cond delay="0"/>
                                  </p:stCondLst>
                                  <p:childTnLst>
                                    <p:set>
                                      <p:cBhvr>
                                        <p:cTn id="67" dur="1" fill="hold">
                                          <p:stCondLst>
                                            <p:cond delay="499"/>
                                          </p:stCondLst>
                                        </p:cTn>
                                        <p:tgtEl>
                                          <p:spTgt spid="314376"/>
                                        </p:tgtEl>
                                        <p:attrNameLst>
                                          <p:attrName>style.visibility</p:attrName>
                                        </p:attrNameLst>
                                      </p:cBhvr>
                                      <p:to>
                                        <p:strVal val="visible"/>
                                      </p:to>
                                    </p:set>
                                  </p:childTnLst>
                                </p:cTn>
                              </p:par>
                            </p:childTnLst>
                          </p:cTn>
                        </p:par>
                        <p:par>
                          <p:cTn id="68" fill="hold" nodeType="afterGroup">
                            <p:stCondLst>
                              <p:cond delay="1500"/>
                            </p:stCondLst>
                            <p:childTnLst>
                              <p:par>
                                <p:cTn id="69" presetID="22" presetClass="entr" presetSubtype="8" fill="hold" nodeType="afterEffect">
                                  <p:stCondLst>
                                    <p:cond delay="0"/>
                                  </p:stCondLst>
                                  <p:childTnLst>
                                    <p:set>
                                      <p:cBhvr>
                                        <p:cTn id="70" dur="1" fill="hold">
                                          <p:stCondLst>
                                            <p:cond delay="0"/>
                                          </p:stCondLst>
                                        </p:cTn>
                                        <p:tgtEl>
                                          <p:spTgt spid="314380"/>
                                        </p:tgtEl>
                                        <p:attrNameLst>
                                          <p:attrName>style.visibility</p:attrName>
                                        </p:attrNameLst>
                                      </p:cBhvr>
                                      <p:to>
                                        <p:strVal val="visible"/>
                                      </p:to>
                                    </p:set>
                                    <p:animEffect transition="in" filter="wipe(left)">
                                      <p:cBhvr>
                                        <p:cTn id="71" dur="500"/>
                                        <p:tgtEl>
                                          <p:spTgt spid="314380"/>
                                        </p:tgtEl>
                                      </p:cBhvr>
                                    </p:animEffect>
                                  </p:childTnLst>
                                </p:cTn>
                              </p:par>
                            </p:childTnLst>
                          </p:cTn>
                        </p:par>
                        <p:par>
                          <p:cTn id="72" fill="hold" nodeType="afterGroup">
                            <p:stCondLst>
                              <p:cond delay="2000"/>
                            </p:stCondLst>
                            <p:childTnLst>
                              <p:par>
                                <p:cTn id="73" presetID="1" presetClass="entr" presetSubtype="0" fill="hold" grpId="0" nodeType="afterEffect">
                                  <p:stCondLst>
                                    <p:cond delay="0"/>
                                  </p:stCondLst>
                                  <p:childTnLst>
                                    <p:set>
                                      <p:cBhvr>
                                        <p:cTn id="74" dur="1" fill="hold">
                                          <p:stCondLst>
                                            <p:cond delay="499"/>
                                          </p:stCondLst>
                                        </p:cTn>
                                        <p:tgtEl>
                                          <p:spTgt spid="314391"/>
                                        </p:tgtEl>
                                        <p:attrNameLst>
                                          <p:attrName>style.visibility</p:attrName>
                                        </p:attrNameLst>
                                      </p:cBhvr>
                                      <p:to>
                                        <p:strVal val="visible"/>
                                      </p:to>
                                    </p:set>
                                  </p:childTnLst>
                                </p:cTn>
                              </p:par>
                            </p:childTnLst>
                          </p:cTn>
                        </p:par>
                        <p:par>
                          <p:cTn id="75" fill="hold" nodeType="afterGroup">
                            <p:stCondLst>
                              <p:cond delay="2500"/>
                            </p:stCondLst>
                            <p:childTnLst>
                              <p:par>
                                <p:cTn id="76" presetID="1" presetClass="entr" presetSubtype="0" fill="hold" grpId="0" nodeType="afterEffect">
                                  <p:stCondLst>
                                    <p:cond delay="0"/>
                                  </p:stCondLst>
                                  <p:childTnLst>
                                    <p:set>
                                      <p:cBhvr>
                                        <p:cTn id="77" dur="1" fill="hold">
                                          <p:stCondLst>
                                            <p:cond delay="499"/>
                                          </p:stCondLst>
                                        </p:cTn>
                                        <p:tgtEl>
                                          <p:spTgt spid="314378"/>
                                        </p:tgtEl>
                                        <p:attrNameLst>
                                          <p:attrName>style.visibility</p:attrName>
                                        </p:attrNameLst>
                                      </p:cBhvr>
                                      <p:to>
                                        <p:strVal val="visible"/>
                                      </p:to>
                                    </p:set>
                                  </p:childTnLst>
                                </p:cTn>
                              </p:par>
                            </p:childTnLst>
                          </p:cTn>
                        </p:par>
                        <p:par>
                          <p:cTn id="78" fill="hold" nodeType="afterGroup">
                            <p:stCondLst>
                              <p:cond delay="3000"/>
                            </p:stCondLst>
                            <p:childTnLst>
                              <p:par>
                                <p:cTn id="79" presetID="22" presetClass="entr" presetSubtype="2" fill="hold" nodeType="afterEffect">
                                  <p:stCondLst>
                                    <p:cond delay="1000"/>
                                  </p:stCondLst>
                                  <p:childTnLst>
                                    <p:set>
                                      <p:cBhvr>
                                        <p:cTn id="80" dur="1" fill="hold">
                                          <p:stCondLst>
                                            <p:cond delay="0"/>
                                          </p:stCondLst>
                                        </p:cTn>
                                        <p:tgtEl>
                                          <p:spTgt spid="314383"/>
                                        </p:tgtEl>
                                        <p:attrNameLst>
                                          <p:attrName>style.visibility</p:attrName>
                                        </p:attrNameLst>
                                      </p:cBhvr>
                                      <p:to>
                                        <p:strVal val="visible"/>
                                      </p:to>
                                    </p:set>
                                    <p:animEffect transition="in" filter="wipe(right)">
                                      <p:cBhvr>
                                        <p:cTn id="81" dur="500"/>
                                        <p:tgtEl>
                                          <p:spTgt spid="314383"/>
                                        </p:tgtEl>
                                      </p:cBhvr>
                                    </p:animEffect>
                                  </p:childTnLst>
                                </p:cTn>
                              </p:par>
                            </p:childTnLst>
                          </p:cTn>
                        </p:par>
                        <p:par>
                          <p:cTn id="82" fill="hold" nodeType="afterGroup">
                            <p:stCondLst>
                              <p:cond delay="4500"/>
                            </p:stCondLst>
                            <p:childTnLst>
                              <p:par>
                                <p:cTn id="83" presetID="1" presetClass="entr" presetSubtype="0" fill="hold" grpId="0" nodeType="afterEffect">
                                  <p:stCondLst>
                                    <p:cond delay="1000"/>
                                  </p:stCondLst>
                                  <p:childTnLst>
                                    <p:set>
                                      <p:cBhvr>
                                        <p:cTn id="84" dur="1" fill="hold">
                                          <p:stCondLst>
                                            <p:cond delay="499"/>
                                          </p:stCondLst>
                                        </p:cTn>
                                        <p:tgtEl>
                                          <p:spTgt spid="314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4" grpId="0" autoUpdateAnimBg="0"/>
      <p:bldP spid="314375" grpId="0" autoUpdateAnimBg="0"/>
      <p:bldP spid="314376" grpId="0" autoUpdateAnimBg="0"/>
      <p:bldP spid="314377" grpId="0" autoUpdateAnimBg="0"/>
      <p:bldP spid="314378" grpId="0" autoUpdateAnimBg="0"/>
      <p:bldP spid="314381" grpId="0" autoUpdateAnimBg="0"/>
      <p:bldP spid="314384" grpId="0" animBg="1" autoUpdateAnimBg="0"/>
      <p:bldP spid="314387" grpId="0" autoUpdateAnimBg="0"/>
      <p:bldP spid="314388" grpId="0" autoUpdateAnimBg="0"/>
      <p:bldP spid="314389" grpId="0" autoUpdateAnimBg="0"/>
      <p:bldP spid="314390" grpId="0" animBg="1" autoUpdateAnimBg="0"/>
      <p:bldP spid="314391" grpId="0" autoUpdateAnimBg="0"/>
      <p:bldP spid="31439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2 Ways Teachers Can Build Resilience So They Can Make Systemic Change |  KQ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676" y="202222"/>
            <a:ext cx="6070714" cy="45575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66933" y="1202267"/>
            <a:ext cx="2590800" cy="2246769"/>
          </a:xfrm>
          <a:prstGeom prst="rect">
            <a:avLst/>
          </a:prstGeom>
          <a:noFill/>
        </p:spPr>
        <p:txBody>
          <a:bodyPr wrap="square" rtlCol="0">
            <a:spAutoFit/>
          </a:bodyPr>
          <a:lstStyle/>
          <a:p>
            <a:pPr defTabSz="685800">
              <a:buClrTx/>
            </a:pPr>
            <a:r>
              <a:rPr lang="en-US" sz="2800" kern="1200" dirty="0">
                <a:solidFill>
                  <a:prstClr val="black"/>
                </a:solidFill>
                <a:latin typeface="Arial" panose="020B0604020202020204" pitchFamily="34" charset="0"/>
                <a:ea typeface="+mn-ea"/>
                <a:cs typeface="Arial" panose="020B0604020202020204" pitchFamily="34" charset="0"/>
              </a:rPr>
              <a:t>What we do each day with children helps build their resilience.</a:t>
            </a:r>
          </a:p>
        </p:txBody>
      </p:sp>
    </p:spTree>
    <p:extLst>
      <p:ext uri="{BB962C8B-B14F-4D97-AF65-F5344CB8AC3E}">
        <p14:creationId xmlns:p14="http://schemas.microsoft.com/office/powerpoint/2010/main" val="27762561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4768" y="455022"/>
            <a:ext cx="5807499" cy="4000118"/>
          </a:xfrm>
          <a:prstGeom prst="rect">
            <a:avLst/>
          </a:prstGeom>
        </p:spPr>
      </p:pic>
    </p:spTree>
    <p:extLst>
      <p:ext uri="{BB962C8B-B14F-4D97-AF65-F5344CB8AC3E}">
        <p14:creationId xmlns:p14="http://schemas.microsoft.com/office/powerpoint/2010/main" val="39807745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2">
                    <a:lumMod val="40000"/>
                    <a:lumOff val="60000"/>
                  </a:schemeClr>
                </a:solidFill>
              </a:rPr>
              <a:t>Indirect Effects on Poverty on Children</a:t>
            </a:r>
            <a:endParaRPr lang="en-US" dirty="0">
              <a:solidFill>
                <a:schemeClr val="tx2">
                  <a:lumMod val="40000"/>
                  <a:lumOff val="60000"/>
                </a:schemeClr>
              </a:solidFill>
            </a:endParaRPr>
          </a:p>
        </p:txBody>
      </p:sp>
      <p:graphicFrame>
        <p:nvGraphicFramePr>
          <p:cNvPr id="7" name="Content Placeholder 6"/>
          <p:cNvGraphicFramePr>
            <a:graphicFrameLocks noGrp="1"/>
          </p:cNvGraphicFramePr>
          <p:nvPr>
            <p:ph idx="1"/>
            <p:extLst/>
          </p:nvPr>
        </p:nvGraphicFramePr>
        <p:xfrm>
          <a:off x="457200" y="1331119"/>
          <a:ext cx="8229600" cy="3469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57179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3771900" y="342900"/>
            <a:ext cx="4244340" cy="571500"/>
          </a:xfrm>
          <a:prstGeom prst="rect">
            <a:avLst/>
          </a:prstGeom>
          <a:noFill/>
          <a:ln w="9525">
            <a:noFill/>
            <a:miter lim="800000"/>
            <a:headEnd/>
            <a:tailEnd/>
          </a:ln>
          <a:effectLst/>
        </p:spPr>
        <p:txBody>
          <a:bodyPr anchor="ctr"/>
          <a:lstStyle/>
          <a:p>
            <a:pPr algn="ctr" defTabSz="685800">
              <a:lnSpc>
                <a:spcPct val="95000"/>
              </a:lnSpc>
              <a:buClrTx/>
              <a:defRPr/>
            </a:pPr>
            <a:r>
              <a:rPr lang="en-US" sz="2800" b="1" kern="1200" dirty="0">
                <a:solidFill>
                  <a:schemeClr val="tx2">
                    <a:lumMod val="40000"/>
                    <a:lumOff val="60000"/>
                  </a:schemeClr>
                </a:solidFill>
                <a:latin typeface="Corbel"/>
                <a:ea typeface="+mn-ea"/>
                <a:cs typeface="+mn-cs"/>
              </a:rPr>
              <a:t>The Gap Shows Up Early </a:t>
            </a:r>
          </a:p>
        </p:txBody>
      </p:sp>
      <p:sp>
        <p:nvSpPr>
          <p:cNvPr id="84995" name="Freeform 3"/>
          <p:cNvSpPr>
            <a:spLocks/>
          </p:cNvSpPr>
          <p:nvPr/>
        </p:nvSpPr>
        <p:spPr bwMode="auto">
          <a:xfrm rot="101830">
            <a:off x="3143250" y="3600450"/>
            <a:ext cx="800100" cy="66675"/>
          </a:xfrm>
          <a:custGeom>
            <a:avLst/>
            <a:gdLst>
              <a:gd name="T0" fmla="*/ 0 w 672"/>
              <a:gd name="T1" fmla="*/ 120967517 h 56"/>
              <a:gd name="T2" fmla="*/ 1088707501 w 672"/>
              <a:gd name="T3" fmla="*/ 120967517 h 56"/>
              <a:gd name="T4" fmla="*/ 1693545178 w 672"/>
              <a:gd name="T5" fmla="*/ 0 h 56"/>
              <a:gd name="T6" fmla="*/ 0 60000 65536"/>
              <a:gd name="T7" fmla="*/ 0 60000 65536"/>
              <a:gd name="T8" fmla="*/ 0 60000 65536"/>
              <a:gd name="T9" fmla="*/ 0 w 672"/>
              <a:gd name="T10" fmla="*/ 0 h 56"/>
              <a:gd name="T11" fmla="*/ 672 w 672"/>
              <a:gd name="T12" fmla="*/ 56 h 56"/>
            </a:gdLst>
            <a:ahLst/>
            <a:cxnLst>
              <a:cxn ang="T6">
                <a:pos x="T0" y="T1"/>
              </a:cxn>
              <a:cxn ang="T7">
                <a:pos x="T2" y="T3"/>
              </a:cxn>
              <a:cxn ang="T8">
                <a:pos x="T4" y="T5"/>
              </a:cxn>
            </a:cxnLst>
            <a:rect l="T9" t="T10" r="T11" b="T12"/>
            <a:pathLst>
              <a:path w="672" h="56">
                <a:moveTo>
                  <a:pt x="0" y="48"/>
                </a:moveTo>
                <a:cubicBezTo>
                  <a:pt x="160" y="52"/>
                  <a:pt x="320" y="56"/>
                  <a:pt x="432" y="48"/>
                </a:cubicBezTo>
                <a:cubicBezTo>
                  <a:pt x="544" y="40"/>
                  <a:pt x="608" y="20"/>
                  <a:pt x="672" y="0"/>
                </a:cubicBezTo>
              </a:path>
            </a:pathLst>
          </a:custGeom>
          <a:noFill/>
          <a:ln w="63500">
            <a:solidFill>
              <a:srgbClr val="BF2F37"/>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84996" name="Freeform 4"/>
          <p:cNvSpPr>
            <a:spLocks/>
          </p:cNvSpPr>
          <p:nvPr/>
        </p:nvSpPr>
        <p:spPr bwMode="auto">
          <a:xfrm>
            <a:off x="4914900" y="1314450"/>
            <a:ext cx="1485900" cy="1485900"/>
          </a:xfrm>
          <a:custGeom>
            <a:avLst/>
            <a:gdLst>
              <a:gd name="T0" fmla="*/ 0 w 1248"/>
              <a:gd name="T1" fmla="*/ 2147483647 h 1248"/>
              <a:gd name="T2" fmla="*/ 725804914 w 1248"/>
              <a:gd name="T3" fmla="*/ 2147483647 h 1248"/>
              <a:gd name="T4" fmla="*/ 1209674924 w 1248"/>
              <a:gd name="T5" fmla="*/ 1935480036 h 1248"/>
              <a:gd name="T6" fmla="*/ 1572577282 w 1248"/>
              <a:gd name="T7" fmla="*/ 1572577282 h 1248"/>
              <a:gd name="T8" fmla="*/ 2056447489 w 1248"/>
              <a:gd name="T9" fmla="*/ 967740018 h 1248"/>
              <a:gd name="T10" fmla="*/ 2147483647 w 1248"/>
              <a:gd name="T11" fmla="*/ 483870009 h 1248"/>
              <a:gd name="T12" fmla="*/ 2147483647 w 1248"/>
              <a:gd name="T13" fmla="*/ 120967502 h 1248"/>
              <a:gd name="T14" fmla="*/ 2147483647 w 1248"/>
              <a:gd name="T15" fmla="*/ 0 h 1248"/>
              <a:gd name="T16" fmla="*/ 0 60000 65536"/>
              <a:gd name="T17" fmla="*/ 0 60000 65536"/>
              <a:gd name="T18" fmla="*/ 0 60000 65536"/>
              <a:gd name="T19" fmla="*/ 0 60000 65536"/>
              <a:gd name="T20" fmla="*/ 0 60000 65536"/>
              <a:gd name="T21" fmla="*/ 0 60000 65536"/>
              <a:gd name="T22" fmla="*/ 0 60000 65536"/>
              <a:gd name="T23" fmla="*/ 0 60000 65536"/>
              <a:gd name="T24" fmla="*/ 0 w 1248"/>
              <a:gd name="T25" fmla="*/ 0 h 1248"/>
              <a:gd name="T26" fmla="*/ 1248 w 1248"/>
              <a:gd name="T27" fmla="*/ 1248 h 12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48" h="1248">
                <a:moveTo>
                  <a:pt x="0" y="1248"/>
                </a:moveTo>
                <a:cubicBezTo>
                  <a:pt x="104" y="1144"/>
                  <a:pt x="208" y="1040"/>
                  <a:pt x="288" y="960"/>
                </a:cubicBezTo>
                <a:cubicBezTo>
                  <a:pt x="368" y="880"/>
                  <a:pt x="424" y="824"/>
                  <a:pt x="480" y="768"/>
                </a:cubicBezTo>
                <a:cubicBezTo>
                  <a:pt x="536" y="712"/>
                  <a:pt x="568" y="688"/>
                  <a:pt x="624" y="624"/>
                </a:cubicBezTo>
                <a:cubicBezTo>
                  <a:pt x="680" y="560"/>
                  <a:pt x="744" y="456"/>
                  <a:pt x="816" y="384"/>
                </a:cubicBezTo>
                <a:cubicBezTo>
                  <a:pt x="888" y="312"/>
                  <a:pt x="1000" y="248"/>
                  <a:pt x="1056" y="192"/>
                </a:cubicBezTo>
                <a:cubicBezTo>
                  <a:pt x="1112" y="136"/>
                  <a:pt x="1120" y="80"/>
                  <a:pt x="1152" y="48"/>
                </a:cubicBezTo>
                <a:cubicBezTo>
                  <a:pt x="1184" y="16"/>
                  <a:pt x="1232" y="8"/>
                  <a:pt x="1248" y="0"/>
                </a:cubicBezTo>
              </a:path>
            </a:pathLst>
          </a:custGeom>
          <a:noFill/>
          <a:ln w="63500">
            <a:solidFill>
              <a:srgbClr val="BF2F37"/>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84997" name="Freeform 5"/>
          <p:cNvSpPr>
            <a:spLocks/>
          </p:cNvSpPr>
          <p:nvPr/>
        </p:nvSpPr>
        <p:spPr bwMode="auto">
          <a:xfrm>
            <a:off x="4000500" y="3159919"/>
            <a:ext cx="971550" cy="457200"/>
          </a:xfrm>
          <a:custGeom>
            <a:avLst/>
            <a:gdLst>
              <a:gd name="T0" fmla="*/ 0 w 816"/>
              <a:gd name="T1" fmla="*/ 967740089 h 384"/>
              <a:gd name="T2" fmla="*/ 1451609963 w 816"/>
              <a:gd name="T3" fmla="*/ 362902484 h 384"/>
              <a:gd name="T4" fmla="*/ 2056447678 w 816"/>
              <a:gd name="T5" fmla="*/ 0 h 384"/>
              <a:gd name="T6" fmla="*/ 0 60000 65536"/>
              <a:gd name="T7" fmla="*/ 0 60000 65536"/>
              <a:gd name="T8" fmla="*/ 0 60000 65536"/>
              <a:gd name="T9" fmla="*/ 0 w 816"/>
              <a:gd name="T10" fmla="*/ 0 h 384"/>
              <a:gd name="T11" fmla="*/ 816 w 816"/>
              <a:gd name="T12" fmla="*/ 384 h 384"/>
            </a:gdLst>
            <a:ahLst/>
            <a:cxnLst>
              <a:cxn ang="T6">
                <a:pos x="T0" y="T1"/>
              </a:cxn>
              <a:cxn ang="T7">
                <a:pos x="T2" y="T3"/>
              </a:cxn>
              <a:cxn ang="T8">
                <a:pos x="T4" y="T5"/>
              </a:cxn>
            </a:cxnLst>
            <a:rect l="T9" t="T10" r="T11" b="T12"/>
            <a:pathLst>
              <a:path w="816" h="384">
                <a:moveTo>
                  <a:pt x="0" y="384"/>
                </a:moveTo>
                <a:cubicBezTo>
                  <a:pt x="220" y="296"/>
                  <a:pt x="440" y="208"/>
                  <a:pt x="576" y="144"/>
                </a:cubicBezTo>
                <a:cubicBezTo>
                  <a:pt x="712" y="80"/>
                  <a:pt x="764" y="40"/>
                  <a:pt x="816" y="0"/>
                </a:cubicBezTo>
              </a:path>
            </a:pathLst>
          </a:custGeom>
          <a:noFill/>
          <a:ln w="63500">
            <a:solidFill>
              <a:schemeClr val="accent2"/>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84998" name="Freeform 6"/>
          <p:cNvSpPr>
            <a:spLocks/>
          </p:cNvSpPr>
          <p:nvPr/>
        </p:nvSpPr>
        <p:spPr bwMode="auto">
          <a:xfrm rot="69552">
            <a:off x="4972050" y="2268141"/>
            <a:ext cx="1428750" cy="914400"/>
          </a:xfrm>
          <a:custGeom>
            <a:avLst/>
            <a:gdLst>
              <a:gd name="T0" fmla="*/ 0 w 1200"/>
              <a:gd name="T1" fmla="*/ 1935480178 h 768"/>
              <a:gd name="T2" fmla="*/ 725804903 w 1200"/>
              <a:gd name="T3" fmla="*/ 1451609935 h 768"/>
              <a:gd name="T4" fmla="*/ 1209674905 w 1200"/>
              <a:gd name="T5" fmla="*/ 1209675012 h 768"/>
              <a:gd name="T6" fmla="*/ 1814512555 w 1200"/>
              <a:gd name="T7" fmla="*/ 604837506 h 768"/>
              <a:gd name="T8" fmla="*/ 2147483647 w 1200"/>
              <a:gd name="T9" fmla="*/ 362902484 h 768"/>
              <a:gd name="T10" fmla="*/ 2147483647 w 1200"/>
              <a:gd name="T11" fmla="*/ 0 h 768"/>
              <a:gd name="T12" fmla="*/ 0 60000 65536"/>
              <a:gd name="T13" fmla="*/ 0 60000 65536"/>
              <a:gd name="T14" fmla="*/ 0 60000 65536"/>
              <a:gd name="T15" fmla="*/ 0 60000 65536"/>
              <a:gd name="T16" fmla="*/ 0 60000 65536"/>
              <a:gd name="T17" fmla="*/ 0 60000 65536"/>
              <a:gd name="T18" fmla="*/ 0 w 1200"/>
              <a:gd name="T19" fmla="*/ 0 h 768"/>
              <a:gd name="T20" fmla="*/ 1200 w 1200"/>
              <a:gd name="T21" fmla="*/ 768 h 768"/>
            </a:gdLst>
            <a:ahLst/>
            <a:cxnLst>
              <a:cxn ang="T12">
                <a:pos x="T0" y="T1"/>
              </a:cxn>
              <a:cxn ang="T13">
                <a:pos x="T2" y="T3"/>
              </a:cxn>
              <a:cxn ang="T14">
                <a:pos x="T4" y="T5"/>
              </a:cxn>
              <a:cxn ang="T15">
                <a:pos x="T6" y="T7"/>
              </a:cxn>
              <a:cxn ang="T16">
                <a:pos x="T8" y="T9"/>
              </a:cxn>
              <a:cxn ang="T17">
                <a:pos x="T10" y="T11"/>
              </a:cxn>
            </a:cxnLst>
            <a:rect l="T18" t="T19" r="T20" b="T21"/>
            <a:pathLst>
              <a:path w="1200" h="768">
                <a:moveTo>
                  <a:pt x="0" y="768"/>
                </a:moveTo>
                <a:cubicBezTo>
                  <a:pt x="104" y="696"/>
                  <a:pt x="208" y="624"/>
                  <a:pt x="288" y="576"/>
                </a:cubicBezTo>
                <a:cubicBezTo>
                  <a:pt x="368" y="528"/>
                  <a:pt x="408" y="536"/>
                  <a:pt x="480" y="480"/>
                </a:cubicBezTo>
                <a:cubicBezTo>
                  <a:pt x="552" y="424"/>
                  <a:pt x="640" y="296"/>
                  <a:pt x="720" y="240"/>
                </a:cubicBezTo>
                <a:cubicBezTo>
                  <a:pt x="800" y="184"/>
                  <a:pt x="880" y="184"/>
                  <a:pt x="960" y="144"/>
                </a:cubicBezTo>
                <a:cubicBezTo>
                  <a:pt x="1040" y="104"/>
                  <a:pt x="1120" y="52"/>
                  <a:pt x="1200" y="0"/>
                </a:cubicBezTo>
              </a:path>
            </a:pathLst>
          </a:custGeom>
          <a:noFill/>
          <a:ln w="63500">
            <a:solidFill>
              <a:schemeClr val="accent2"/>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84999" name="Freeform 7"/>
          <p:cNvSpPr>
            <a:spLocks/>
          </p:cNvSpPr>
          <p:nvPr/>
        </p:nvSpPr>
        <p:spPr bwMode="auto">
          <a:xfrm>
            <a:off x="4972050" y="2667000"/>
            <a:ext cx="1371600" cy="590550"/>
          </a:xfrm>
          <a:custGeom>
            <a:avLst/>
            <a:gdLst>
              <a:gd name="T0" fmla="*/ 0 w 1152"/>
              <a:gd name="T1" fmla="*/ 1249997589 h 496"/>
              <a:gd name="T2" fmla="*/ 725804891 w 1152"/>
              <a:gd name="T3" fmla="*/ 1008062649 h 496"/>
              <a:gd name="T4" fmla="*/ 1088707435 w 1152"/>
              <a:gd name="T5" fmla="*/ 766127510 h 496"/>
              <a:gd name="T6" fmla="*/ 1451609782 w 1152"/>
              <a:gd name="T7" fmla="*/ 524192569 h 496"/>
              <a:gd name="T8" fmla="*/ 2056447422 w 1152"/>
              <a:gd name="T9" fmla="*/ 282257530 h 496"/>
              <a:gd name="T10" fmla="*/ 2147483647 w 1152"/>
              <a:gd name="T11" fmla="*/ 40322502 h 496"/>
              <a:gd name="T12" fmla="*/ 2147483647 w 1152"/>
              <a:gd name="T13" fmla="*/ 40322502 h 496"/>
              <a:gd name="T14" fmla="*/ 0 60000 65536"/>
              <a:gd name="T15" fmla="*/ 0 60000 65536"/>
              <a:gd name="T16" fmla="*/ 0 60000 65536"/>
              <a:gd name="T17" fmla="*/ 0 60000 65536"/>
              <a:gd name="T18" fmla="*/ 0 60000 65536"/>
              <a:gd name="T19" fmla="*/ 0 60000 65536"/>
              <a:gd name="T20" fmla="*/ 0 60000 65536"/>
              <a:gd name="T21" fmla="*/ 0 w 1152"/>
              <a:gd name="T22" fmla="*/ 0 h 496"/>
              <a:gd name="T23" fmla="*/ 1152 w 1152"/>
              <a:gd name="T24" fmla="*/ 496 h 4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496">
                <a:moveTo>
                  <a:pt x="0" y="496"/>
                </a:moveTo>
                <a:cubicBezTo>
                  <a:pt x="108" y="464"/>
                  <a:pt x="216" y="432"/>
                  <a:pt x="288" y="400"/>
                </a:cubicBezTo>
                <a:cubicBezTo>
                  <a:pt x="360" y="368"/>
                  <a:pt x="384" y="336"/>
                  <a:pt x="432" y="304"/>
                </a:cubicBezTo>
                <a:cubicBezTo>
                  <a:pt x="480" y="272"/>
                  <a:pt x="512" y="240"/>
                  <a:pt x="576" y="208"/>
                </a:cubicBezTo>
                <a:cubicBezTo>
                  <a:pt x="640" y="176"/>
                  <a:pt x="736" y="144"/>
                  <a:pt x="816" y="112"/>
                </a:cubicBezTo>
                <a:cubicBezTo>
                  <a:pt x="896" y="80"/>
                  <a:pt x="1000" y="32"/>
                  <a:pt x="1056" y="16"/>
                </a:cubicBezTo>
                <a:cubicBezTo>
                  <a:pt x="1112" y="0"/>
                  <a:pt x="1136" y="16"/>
                  <a:pt x="1152" y="16"/>
                </a:cubicBezTo>
              </a:path>
            </a:pathLst>
          </a:custGeom>
          <a:noFill/>
          <a:ln w="63500">
            <a:solidFill>
              <a:srgbClr val="00916C"/>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3080" name="Line 8"/>
          <p:cNvSpPr>
            <a:spLocks noChangeShapeType="1"/>
          </p:cNvSpPr>
          <p:nvPr/>
        </p:nvSpPr>
        <p:spPr bwMode="auto">
          <a:xfrm>
            <a:off x="3143250" y="1200150"/>
            <a:ext cx="0" cy="2571750"/>
          </a:xfrm>
          <a:prstGeom prst="line">
            <a:avLst/>
          </a:prstGeom>
          <a:noFill/>
          <a:ln w="19050">
            <a:solidFill>
              <a:schemeClr val="tx1"/>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3081" name="Line 9"/>
          <p:cNvSpPr>
            <a:spLocks noChangeShapeType="1"/>
          </p:cNvSpPr>
          <p:nvPr/>
        </p:nvSpPr>
        <p:spPr bwMode="auto">
          <a:xfrm rot="5400000">
            <a:off x="4800600" y="2114550"/>
            <a:ext cx="0" cy="3314700"/>
          </a:xfrm>
          <a:prstGeom prst="line">
            <a:avLst/>
          </a:prstGeom>
          <a:noFill/>
          <a:ln w="19050">
            <a:solidFill>
              <a:schemeClr val="tx1"/>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3082" name="Line 10"/>
          <p:cNvSpPr>
            <a:spLocks noChangeShapeType="1"/>
          </p:cNvSpPr>
          <p:nvPr/>
        </p:nvSpPr>
        <p:spPr bwMode="auto">
          <a:xfrm flipV="1">
            <a:off x="3943350" y="3771900"/>
            <a:ext cx="0" cy="114300"/>
          </a:xfrm>
          <a:prstGeom prst="line">
            <a:avLst/>
          </a:prstGeom>
          <a:noFill/>
          <a:ln w="9525">
            <a:solidFill>
              <a:schemeClr val="tx1"/>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3083" name="Line 11"/>
          <p:cNvSpPr>
            <a:spLocks noChangeShapeType="1"/>
          </p:cNvSpPr>
          <p:nvPr/>
        </p:nvSpPr>
        <p:spPr bwMode="auto">
          <a:xfrm flipV="1">
            <a:off x="4972050" y="3771900"/>
            <a:ext cx="0" cy="114300"/>
          </a:xfrm>
          <a:prstGeom prst="line">
            <a:avLst/>
          </a:prstGeom>
          <a:noFill/>
          <a:ln w="9525">
            <a:solidFill>
              <a:schemeClr val="tx1"/>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3084" name="Line 12"/>
          <p:cNvSpPr>
            <a:spLocks noChangeShapeType="1"/>
          </p:cNvSpPr>
          <p:nvPr/>
        </p:nvSpPr>
        <p:spPr bwMode="auto">
          <a:xfrm flipV="1">
            <a:off x="6343650" y="3771900"/>
            <a:ext cx="0" cy="114300"/>
          </a:xfrm>
          <a:prstGeom prst="line">
            <a:avLst/>
          </a:prstGeom>
          <a:noFill/>
          <a:ln w="9525">
            <a:solidFill>
              <a:schemeClr val="tx1"/>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3085" name="Text Box 13"/>
          <p:cNvSpPr txBox="1">
            <a:spLocks noChangeArrowheads="1"/>
          </p:cNvSpPr>
          <p:nvPr/>
        </p:nvSpPr>
        <p:spPr bwMode="auto">
          <a:xfrm>
            <a:off x="3600451" y="3886201"/>
            <a:ext cx="699230" cy="230832"/>
          </a:xfrm>
          <a:prstGeom prst="rect">
            <a:avLst/>
          </a:prstGeom>
          <a:noFill/>
          <a:ln w="9525">
            <a:noFill/>
            <a:miter lim="800000"/>
            <a:headEnd/>
            <a:tailEnd/>
          </a:ln>
        </p:spPr>
        <p:txBody>
          <a:bodyPr wrap="none">
            <a:spAutoFit/>
          </a:bodyPr>
          <a:lstStyle/>
          <a:p>
            <a:pPr defTabSz="685800" eaLnBrk="0" hangingPunct="0">
              <a:buClrTx/>
            </a:pPr>
            <a:r>
              <a:rPr lang="en-US" sz="900" b="1" kern="1200" dirty="0">
                <a:solidFill>
                  <a:prstClr val="black"/>
                </a:solidFill>
                <a:latin typeface="Verdana" pitchFamily="34" charset="0"/>
                <a:ea typeface="+mn-ea"/>
                <a:cs typeface="+mn-cs"/>
              </a:rPr>
              <a:t>16 mos.</a:t>
            </a:r>
          </a:p>
        </p:txBody>
      </p:sp>
      <p:sp>
        <p:nvSpPr>
          <p:cNvPr id="3086" name="Text Box 14"/>
          <p:cNvSpPr txBox="1">
            <a:spLocks noChangeArrowheads="1"/>
          </p:cNvSpPr>
          <p:nvPr/>
        </p:nvSpPr>
        <p:spPr bwMode="auto">
          <a:xfrm>
            <a:off x="4629151" y="3886201"/>
            <a:ext cx="699230" cy="230832"/>
          </a:xfrm>
          <a:prstGeom prst="rect">
            <a:avLst/>
          </a:prstGeom>
          <a:noFill/>
          <a:ln w="9525">
            <a:noFill/>
            <a:miter lim="800000"/>
            <a:headEnd/>
            <a:tailEnd/>
          </a:ln>
        </p:spPr>
        <p:txBody>
          <a:bodyPr wrap="none">
            <a:spAutoFit/>
          </a:bodyPr>
          <a:lstStyle/>
          <a:p>
            <a:pPr defTabSz="685800" eaLnBrk="0" hangingPunct="0">
              <a:buClrTx/>
            </a:pPr>
            <a:r>
              <a:rPr lang="en-US" sz="900" b="1" kern="1200" dirty="0">
                <a:solidFill>
                  <a:prstClr val="black"/>
                </a:solidFill>
                <a:latin typeface="Verdana" pitchFamily="34" charset="0"/>
                <a:ea typeface="+mn-ea"/>
                <a:cs typeface="+mn-cs"/>
              </a:rPr>
              <a:t>24 mos.</a:t>
            </a:r>
          </a:p>
        </p:txBody>
      </p:sp>
      <p:sp>
        <p:nvSpPr>
          <p:cNvPr id="3087" name="Text Box 15"/>
          <p:cNvSpPr txBox="1">
            <a:spLocks noChangeArrowheads="1"/>
          </p:cNvSpPr>
          <p:nvPr/>
        </p:nvSpPr>
        <p:spPr bwMode="auto">
          <a:xfrm>
            <a:off x="5943601" y="3886201"/>
            <a:ext cx="699230" cy="230832"/>
          </a:xfrm>
          <a:prstGeom prst="rect">
            <a:avLst/>
          </a:prstGeom>
          <a:noFill/>
          <a:ln w="9525">
            <a:noFill/>
            <a:miter lim="800000"/>
            <a:headEnd/>
            <a:tailEnd/>
          </a:ln>
        </p:spPr>
        <p:txBody>
          <a:bodyPr wrap="none">
            <a:spAutoFit/>
          </a:bodyPr>
          <a:lstStyle/>
          <a:p>
            <a:pPr defTabSz="685800" eaLnBrk="0" hangingPunct="0">
              <a:buClrTx/>
            </a:pPr>
            <a:r>
              <a:rPr lang="en-US" sz="900" b="1" kern="1200" dirty="0">
                <a:solidFill>
                  <a:prstClr val="black"/>
                </a:solidFill>
                <a:latin typeface="Verdana" pitchFamily="34" charset="0"/>
                <a:ea typeface="+mn-ea"/>
                <a:cs typeface="+mn-cs"/>
              </a:rPr>
              <a:t>36 mos.</a:t>
            </a:r>
          </a:p>
        </p:txBody>
      </p:sp>
      <p:sp>
        <p:nvSpPr>
          <p:cNvPr id="3088" name="Text Box 16"/>
          <p:cNvSpPr txBox="1">
            <a:spLocks noChangeArrowheads="1"/>
          </p:cNvSpPr>
          <p:nvPr/>
        </p:nvSpPr>
        <p:spPr bwMode="auto">
          <a:xfrm rot="-5400000">
            <a:off x="1138723" y="2339787"/>
            <a:ext cx="2204065" cy="276999"/>
          </a:xfrm>
          <a:prstGeom prst="rect">
            <a:avLst/>
          </a:prstGeom>
          <a:noFill/>
          <a:ln w="9525">
            <a:noFill/>
            <a:miter lim="800000"/>
            <a:headEnd/>
            <a:tailEnd/>
          </a:ln>
        </p:spPr>
        <p:txBody>
          <a:bodyPr wrap="none">
            <a:spAutoFit/>
          </a:bodyPr>
          <a:lstStyle/>
          <a:p>
            <a:pPr defTabSz="685800" eaLnBrk="0" hangingPunct="0">
              <a:buClrTx/>
            </a:pPr>
            <a:r>
              <a:rPr lang="en-US" sz="1200" b="1" kern="1200" dirty="0">
                <a:solidFill>
                  <a:prstClr val="black"/>
                </a:solidFill>
                <a:latin typeface="Calibri" pitchFamily="34" charset="0"/>
                <a:ea typeface="+mn-ea"/>
                <a:cs typeface="+mn-cs"/>
              </a:rPr>
              <a:t>Cumulative Vocabulary (Words)</a:t>
            </a:r>
            <a:endParaRPr lang="en-US" sz="1200" kern="1200" dirty="0">
              <a:solidFill>
                <a:prstClr val="black"/>
              </a:solidFill>
              <a:latin typeface="Calibri" pitchFamily="34" charset="0"/>
              <a:ea typeface="+mn-ea"/>
              <a:cs typeface="+mn-cs"/>
            </a:endParaRPr>
          </a:p>
        </p:txBody>
      </p:sp>
      <p:sp>
        <p:nvSpPr>
          <p:cNvPr id="85009" name="Text Box 17"/>
          <p:cNvSpPr txBox="1">
            <a:spLocks noChangeArrowheads="1"/>
          </p:cNvSpPr>
          <p:nvPr/>
        </p:nvSpPr>
        <p:spPr bwMode="auto">
          <a:xfrm>
            <a:off x="3314700" y="1657350"/>
            <a:ext cx="1314450" cy="369332"/>
          </a:xfrm>
          <a:prstGeom prst="rect">
            <a:avLst/>
          </a:prstGeom>
          <a:noFill/>
          <a:ln w="9525">
            <a:noFill/>
            <a:miter lim="800000"/>
            <a:headEnd/>
            <a:tailEnd/>
          </a:ln>
        </p:spPr>
        <p:txBody>
          <a:bodyPr>
            <a:spAutoFit/>
          </a:bodyPr>
          <a:lstStyle/>
          <a:p>
            <a:pPr defTabSz="685800" eaLnBrk="0" hangingPunct="0">
              <a:spcBef>
                <a:spcPct val="50000"/>
              </a:spcBef>
              <a:buClrTx/>
            </a:pPr>
            <a:r>
              <a:rPr lang="en-US" sz="900" b="1" kern="1200" dirty="0">
                <a:solidFill>
                  <a:srgbClr val="BF2F37"/>
                </a:solidFill>
                <a:latin typeface="Verdana" pitchFamily="34" charset="0"/>
                <a:ea typeface="+mn-ea"/>
                <a:cs typeface="+mn-cs"/>
              </a:rPr>
              <a:t>College Educated Parents</a:t>
            </a:r>
            <a:endParaRPr lang="en-US" sz="1800" kern="1200" dirty="0">
              <a:solidFill>
                <a:prstClr val="black"/>
              </a:solidFill>
              <a:latin typeface="Times" pitchFamily="18" charset="0"/>
              <a:ea typeface="+mn-ea"/>
              <a:cs typeface="+mn-cs"/>
            </a:endParaRPr>
          </a:p>
        </p:txBody>
      </p:sp>
      <p:sp>
        <p:nvSpPr>
          <p:cNvPr id="85010" name="Text Box 18"/>
          <p:cNvSpPr txBox="1">
            <a:spLocks noChangeArrowheads="1"/>
          </p:cNvSpPr>
          <p:nvPr/>
        </p:nvSpPr>
        <p:spPr bwMode="auto">
          <a:xfrm>
            <a:off x="3314700" y="2057400"/>
            <a:ext cx="1314450" cy="369332"/>
          </a:xfrm>
          <a:prstGeom prst="rect">
            <a:avLst/>
          </a:prstGeom>
          <a:noFill/>
          <a:ln w="9525">
            <a:noFill/>
            <a:miter lim="800000"/>
            <a:headEnd/>
            <a:tailEnd/>
          </a:ln>
        </p:spPr>
        <p:txBody>
          <a:bodyPr>
            <a:spAutoFit/>
          </a:bodyPr>
          <a:lstStyle/>
          <a:p>
            <a:pPr defTabSz="685800" eaLnBrk="0" hangingPunct="0">
              <a:spcBef>
                <a:spcPct val="50000"/>
              </a:spcBef>
              <a:buClrTx/>
            </a:pPr>
            <a:r>
              <a:rPr lang="en-US" sz="900" b="1" kern="1200" dirty="0">
                <a:solidFill>
                  <a:srgbClr val="C0504D"/>
                </a:solidFill>
                <a:latin typeface="Verdana" pitchFamily="34" charset="0"/>
                <a:ea typeface="+mn-ea"/>
                <a:cs typeface="+mn-cs"/>
              </a:rPr>
              <a:t>Working Class Parents</a:t>
            </a:r>
            <a:endParaRPr lang="en-US" sz="1800" kern="1200" dirty="0">
              <a:solidFill>
                <a:prstClr val="black"/>
              </a:solidFill>
              <a:latin typeface="Times" pitchFamily="18" charset="0"/>
              <a:ea typeface="+mn-ea"/>
              <a:cs typeface="+mn-cs"/>
            </a:endParaRPr>
          </a:p>
        </p:txBody>
      </p:sp>
      <p:sp>
        <p:nvSpPr>
          <p:cNvPr id="85011" name="Text Box 19"/>
          <p:cNvSpPr txBox="1">
            <a:spLocks noChangeArrowheads="1"/>
          </p:cNvSpPr>
          <p:nvPr/>
        </p:nvSpPr>
        <p:spPr bwMode="auto">
          <a:xfrm>
            <a:off x="3314700" y="2400300"/>
            <a:ext cx="1314450" cy="369332"/>
          </a:xfrm>
          <a:prstGeom prst="rect">
            <a:avLst/>
          </a:prstGeom>
          <a:noFill/>
          <a:ln w="9525">
            <a:noFill/>
            <a:miter lim="800000"/>
            <a:headEnd/>
            <a:tailEnd/>
          </a:ln>
        </p:spPr>
        <p:txBody>
          <a:bodyPr>
            <a:spAutoFit/>
          </a:bodyPr>
          <a:lstStyle/>
          <a:p>
            <a:pPr defTabSz="685800" eaLnBrk="0" hangingPunct="0">
              <a:spcBef>
                <a:spcPct val="50000"/>
              </a:spcBef>
              <a:buClrTx/>
            </a:pPr>
            <a:r>
              <a:rPr lang="en-US" sz="900" b="1" kern="1200" dirty="0">
                <a:solidFill>
                  <a:srgbClr val="00916C"/>
                </a:solidFill>
                <a:latin typeface="Verdana" pitchFamily="34" charset="0"/>
                <a:ea typeface="+mn-ea"/>
                <a:cs typeface="+mn-cs"/>
              </a:rPr>
              <a:t>Welfare </a:t>
            </a:r>
            <a:br>
              <a:rPr lang="en-US" sz="900" b="1" kern="1200" dirty="0">
                <a:solidFill>
                  <a:srgbClr val="00916C"/>
                </a:solidFill>
                <a:latin typeface="Verdana" pitchFamily="34" charset="0"/>
                <a:ea typeface="+mn-ea"/>
                <a:cs typeface="+mn-cs"/>
              </a:rPr>
            </a:br>
            <a:r>
              <a:rPr lang="en-US" sz="900" b="1" kern="1200" dirty="0">
                <a:solidFill>
                  <a:srgbClr val="00916C"/>
                </a:solidFill>
                <a:latin typeface="Verdana" pitchFamily="34" charset="0"/>
                <a:ea typeface="+mn-ea"/>
                <a:cs typeface="+mn-cs"/>
              </a:rPr>
              <a:t>Parents</a:t>
            </a:r>
            <a:endParaRPr lang="en-US" sz="1800" kern="1200" dirty="0">
              <a:solidFill>
                <a:srgbClr val="0000FF"/>
              </a:solidFill>
              <a:latin typeface="Times" pitchFamily="18" charset="0"/>
              <a:ea typeface="+mn-ea"/>
              <a:cs typeface="+mn-cs"/>
            </a:endParaRPr>
          </a:p>
        </p:txBody>
      </p:sp>
      <p:sp>
        <p:nvSpPr>
          <p:cNvPr id="85012" name="Line 20"/>
          <p:cNvSpPr>
            <a:spLocks noChangeShapeType="1"/>
          </p:cNvSpPr>
          <p:nvPr/>
        </p:nvSpPr>
        <p:spPr bwMode="auto">
          <a:xfrm>
            <a:off x="3886200" y="2743200"/>
            <a:ext cx="1028700" cy="514350"/>
          </a:xfrm>
          <a:prstGeom prst="line">
            <a:avLst/>
          </a:prstGeom>
          <a:noFill/>
          <a:ln w="9525">
            <a:solidFill>
              <a:schemeClr val="tx1"/>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85013" name="Line 21"/>
          <p:cNvSpPr>
            <a:spLocks noChangeShapeType="1"/>
          </p:cNvSpPr>
          <p:nvPr/>
        </p:nvSpPr>
        <p:spPr bwMode="auto">
          <a:xfrm>
            <a:off x="4229100" y="2228850"/>
            <a:ext cx="685800" cy="914400"/>
          </a:xfrm>
          <a:prstGeom prst="line">
            <a:avLst/>
          </a:prstGeom>
          <a:noFill/>
          <a:ln w="9525">
            <a:solidFill>
              <a:schemeClr val="tx1"/>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85014" name="Line 22"/>
          <p:cNvSpPr>
            <a:spLocks noChangeShapeType="1"/>
          </p:cNvSpPr>
          <p:nvPr/>
        </p:nvSpPr>
        <p:spPr bwMode="auto">
          <a:xfrm>
            <a:off x="4400550" y="1828800"/>
            <a:ext cx="457200" cy="971550"/>
          </a:xfrm>
          <a:prstGeom prst="line">
            <a:avLst/>
          </a:prstGeom>
          <a:noFill/>
          <a:ln w="9525">
            <a:solidFill>
              <a:schemeClr val="tx1"/>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85015" name="Line 23"/>
          <p:cNvSpPr>
            <a:spLocks noChangeShapeType="1"/>
          </p:cNvSpPr>
          <p:nvPr/>
        </p:nvSpPr>
        <p:spPr bwMode="auto">
          <a:xfrm>
            <a:off x="3943350" y="2571750"/>
            <a:ext cx="2000250" cy="171450"/>
          </a:xfrm>
          <a:prstGeom prst="line">
            <a:avLst/>
          </a:prstGeom>
          <a:noFill/>
          <a:ln w="9525">
            <a:solidFill>
              <a:schemeClr val="tx1"/>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85016" name="Line 24"/>
          <p:cNvSpPr>
            <a:spLocks noChangeShapeType="1"/>
          </p:cNvSpPr>
          <p:nvPr/>
        </p:nvSpPr>
        <p:spPr bwMode="auto">
          <a:xfrm>
            <a:off x="4286250" y="2171700"/>
            <a:ext cx="1943100" cy="171450"/>
          </a:xfrm>
          <a:prstGeom prst="line">
            <a:avLst/>
          </a:prstGeom>
          <a:noFill/>
          <a:ln w="9525">
            <a:solidFill>
              <a:schemeClr val="tx1"/>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85017" name="Line 25"/>
          <p:cNvSpPr>
            <a:spLocks noChangeShapeType="1"/>
          </p:cNvSpPr>
          <p:nvPr/>
        </p:nvSpPr>
        <p:spPr bwMode="auto">
          <a:xfrm flipV="1">
            <a:off x="4572000" y="1371600"/>
            <a:ext cx="1657350" cy="400050"/>
          </a:xfrm>
          <a:prstGeom prst="line">
            <a:avLst/>
          </a:prstGeom>
          <a:noFill/>
          <a:ln w="9525">
            <a:solidFill>
              <a:schemeClr val="tx1"/>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3098" name="Text Box 26"/>
          <p:cNvSpPr txBox="1">
            <a:spLocks noChangeArrowheads="1"/>
          </p:cNvSpPr>
          <p:nvPr/>
        </p:nvSpPr>
        <p:spPr bwMode="auto">
          <a:xfrm>
            <a:off x="4045744" y="4171951"/>
            <a:ext cx="1348446" cy="253916"/>
          </a:xfrm>
          <a:prstGeom prst="rect">
            <a:avLst/>
          </a:prstGeom>
          <a:noFill/>
          <a:ln w="9525">
            <a:noFill/>
            <a:miter lim="800000"/>
            <a:headEnd/>
            <a:tailEnd/>
          </a:ln>
        </p:spPr>
        <p:txBody>
          <a:bodyPr wrap="none">
            <a:spAutoFit/>
          </a:bodyPr>
          <a:lstStyle/>
          <a:p>
            <a:pPr defTabSz="685800" eaLnBrk="0" hangingPunct="0">
              <a:buClrTx/>
            </a:pPr>
            <a:r>
              <a:rPr lang="en-US" sz="1050" b="1" kern="1200" dirty="0">
                <a:solidFill>
                  <a:prstClr val="black"/>
                </a:solidFill>
                <a:latin typeface="Calibri" pitchFamily="34" charset="0"/>
                <a:ea typeface="+mn-ea"/>
                <a:cs typeface="+mn-cs"/>
              </a:rPr>
              <a:t>Child’s Age (Months)</a:t>
            </a:r>
            <a:endParaRPr lang="en-US" sz="1800" kern="1200" dirty="0">
              <a:solidFill>
                <a:prstClr val="black"/>
              </a:solidFill>
              <a:latin typeface="Calibri" pitchFamily="34" charset="0"/>
              <a:ea typeface="+mn-ea"/>
              <a:cs typeface="+mn-cs"/>
            </a:endParaRPr>
          </a:p>
        </p:txBody>
      </p:sp>
      <p:sp>
        <p:nvSpPr>
          <p:cNvPr id="3099" name="Line 27"/>
          <p:cNvSpPr>
            <a:spLocks noChangeShapeType="1"/>
          </p:cNvSpPr>
          <p:nvPr/>
        </p:nvSpPr>
        <p:spPr bwMode="auto">
          <a:xfrm flipH="1">
            <a:off x="2971800" y="3028950"/>
            <a:ext cx="171450" cy="0"/>
          </a:xfrm>
          <a:prstGeom prst="line">
            <a:avLst/>
          </a:prstGeom>
          <a:noFill/>
          <a:ln w="9525">
            <a:solidFill>
              <a:schemeClr val="tx1"/>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3100" name="Line 28"/>
          <p:cNvSpPr>
            <a:spLocks noChangeShapeType="1"/>
          </p:cNvSpPr>
          <p:nvPr/>
        </p:nvSpPr>
        <p:spPr bwMode="auto">
          <a:xfrm flipH="1">
            <a:off x="2971800" y="2228850"/>
            <a:ext cx="171450" cy="0"/>
          </a:xfrm>
          <a:prstGeom prst="line">
            <a:avLst/>
          </a:prstGeom>
          <a:noFill/>
          <a:ln w="9525">
            <a:solidFill>
              <a:schemeClr val="tx1"/>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3101" name="Line 29"/>
          <p:cNvSpPr>
            <a:spLocks noChangeShapeType="1"/>
          </p:cNvSpPr>
          <p:nvPr/>
        </p:nvSpPr>
        <p:spPr bwMode="auto">
          <a:xfrm flipH="1">
            <a:off x="2971800" y="1337072"/>
            <a:ext cx="171450" cy="0"/>
          </a:xfrm>
          <a:prstGeom prst="line">
            <a:avLst/>
          </a:prstGeom>
          <a:noFill/>
          <a:ln w="9525">
            <a:solidFill>
              <a:schemeClr val="tx1"/>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3102" name="Text Box 30"/>
          <p:cNvSpPr txBox="1">
            <a:spLocks noChangeArrowheads="1"/>
          </p:cNvSpPr>
          <p:nvPr/>
        </p:nvSpPr>
        <p:spPr bwMode="auto">
          <a:xfrm>
            <a:off x="2589610" y="2914650"/>
            <a:ext cx="429926" cy="230832"/>
          </a:xfrm>
          <a:prstGeom prst="rect">
            <a:avLst/>
          </a:prstGeom>
          <a:noFill/>
          <a:ln w="9525">
            <a:noFill/>
            <a:miter lim="800000"/>
            <a:headEnd/>
            <a:tailEnd/>
          </a:ln>
        </p:spPr>
        <p:txBody>
          <a:bodyPr wrap="none">
            <a:spAutoFit/>
          </a:bodyPr>
          <a:lstStyle/>
          <a:p>
            <a:pPr defTabSz="685800" eaLnBrk="0" hangingPunct="0">
              <a:buClrTx/>
            </a:pPr>
            <a:r>
              <a:rPr lang="en-US" sz="900" b="1" kern="1200" dirty="0">
                <a:solidFill>
                  <a:prstClr val="black"/>
                </a:solidFill>
                <a:latin typeface="Verdana" pitchFamily="34" charset="0"/>
                <a:ea typeface="+mn-ea"/>
                <a:cs typeface="+mn-cs"/>
              </a:rPr>
              <a:t>200</a:t>
            </a:r>
          </a:p>
        </p:txBody>
      </p:sp>
      <p:sp>
        <p:nvSpPr>
          <p:cNvPr id="3103" name="Text Box 31"/>
          <p:cNvSpPr txBox="1">
            <a:spLocks noChangeArrowheads="1"/>
          </p:cNvSpPr>
          <p:nvPr/>
        </p:nvSpPr>
        <p:spPr bwMode="auto">
          <a:xfrm>
            <a:off x="2589610" y="2114550"/>
            <a:ext cx="429926" cy="230832"/>
          </a:xfrm>
          <a:prstGeom prst="rect">
            <a:avLst/>
          </a:prstGeom>
          <a:noFill/>
          <a:ln w="9525">
            <a:noFill/>
            <a:miter lim="800000"/>
            <a:headEnd/>
            <a:tailEnd/>
          </a:ln>
        </p:spPr>
        <p:txBody>
          <a:bodyPr wrap="none">
            <a:spAutoFit/>
          </a:bodyPr>
          <a:lstStyle/>
          <a:p>
            <a:pPr defTabSz="685800" eaLnBrk="0" hangingPunct="0">
              <a:buClrTx/>
            </a:pPr>
            <a:r>
              <a:rPr lang="en-US" sz="900" b="1" kern="1200" dirty="0">
                <a:solidFill>
                  <a:prstClr val="black"/>
                </a:solidFill>
                <a:latin typeface="Verdana" pitchFamily="34" charset="0"/>
                <a:ea typeface="+mn-ea"/>
                <a:cs typeface="+mn-cs"/>
              </a:rPr>
              <a:t>600</a:t>
            </a:r>
          </a:p>
        </p:txBody>
      </p:sp>
      <p:sp>
        <p:nvSpPr>
          <p:cNvPr id="3104" name="Text Box 32"/>
          <p:cNvSpPr txBox="1">
            <a:spLocks noChangeArrowheads="1"/>
          </p:cNvSpPr>
          <p:nvPr/>
        </p:nvSpPr>
        <p:spPr bwMode="auto">
          <a:xfrm>
            <a:off x="2508649" y="1222773"/>
            <a:ext cx="511679" cy="230832"/>
          </a:xfrm>
          <a:prstGeom prst="rect">
            <a:avLst/>
          </a:prstGeom>
          <a:noFill/>
          <a:ln w="9525">
            <a:noFill/>
            <a:miter lim="800000"/>
            <a:headEnd/>
            <a:tailEnd/>
          </a:ln>
        </p:spPr>
        <p:txBody>
          <a:bodyPr wrap="none">
            <a:spAutoFit/>
          </a:bodyPr>
          <a:lstStyle/>
          <a:p>
            <a:pPr defTabSz="685800" eaLnBrk="0" hangingPunct="0">
              <a:buClrTx/>
            </a:pPr>
            <a:r>
              <a:rPr lang="en-US" sz="900" b="1" kern="1200" dirty="0">
                <a:solidFill>
                  <a:prstClr val="black"/>
                </a:solidFill>
                <a:latin typeface="Verdana" pitchFamily="34" charset="0"/>
                <a:ea typeface="+mn-ea"/>
                <a:cs typeface="+mn-cs"/>
              </a:rPr>
              <a:t>1200</a:t>
            </a:r>
          </a:p>
        </p:txBody>
      </p:sp>
      <p:grpSp>
        <p:nvGrpSpPr>
          <p:cNvPr id="2" name="Group 33"/>
          <p:cNvGrpSpPr>
            <a:grpSpLocks/>
          </p:cNvGrpSpPr>
          <p:nvPr/>
        </p:nvGrpSpPr>
        <p:grpSpPr bwMode="auto">
          <a:xfrm>
            <a:off x="3913586" y="2800351"/>
            <a:ext cx="1001315" cy="826294"/>
            <a:chOff x="2183" y="2784"/>
            <a:chExt cx="841" cy="694"/>
          </a:xfrm>
        </p:grpSpPr>
        <p:sp>
          <p:nvSpPr>
            <p:cNvPr id="3111" name="Freeform 34"/>
            <p:cNvSpPr>
              <a:spLocks/>
            </p:cNvSpPr>
            <p:nvPr/>
          </p:nvSpPr>
          <p:spPr bwMode="auto">
            <a:xfrm>
              <a:off x="2208" y="2784"/>
              <a:ext cx="816" cy="672"/>
            </a:xfrm>
            <a:custGeom>
              <a:avLst/>
              <a:gdLst>
                <a:gd name="T0" fmla="*/ 0 w 816"/>
                <a:gd name="T1" fmla="*/ 672 h 672"/>
                <a:gd name="T2" fmla="*/ 336 w 816"/>
                <a:gd name="T3" fmla="*/ 480 h 672"/>
                <a:gd name="T4" fmla="*/ 576 w 816"/>
                <a:gd name="T5" fmla="*/ 240 h 672"/>
                <a:gd name="T6" fmla="*/ 816 w 816"/>
                <a:gd name="T7" fmla="*/ 0 h 672"/>
                <a:gd name="T8" fmla="*/ 0 60000 65536"/>
                <a:gd name="T9" fmla="*/ 0 60000 65536"/>
                <a:gd name="T10" fmla="*/ 0 60000 65536"/>
                <a:gd name="T11" fmla="*/ 0 60000 65536"/>
                <a:gd name="T12" fmla="*/ 0 w 816"/>
                <a:gd name="T13" fmla="*/ 0 h 672"/>
                <a:gd name="T14" fmla="*/ 816 w 816"/>
                <a:gd name="T15" fmla="*/ 672 h 672"/>
              </a:gdLst>
              <a:ahLst/>
              <a:cxnLst>
                <a:cxn ang="T8">
                  <a:pos x="T0" y="T1"/>
                </a:cxn>
                <a:cxn ang="T9">
                  <a:pos x="T2" y="T3"/>
                </a:cxn>
                <a:cxn ang="T10">
                  <a:pos x="T4" y="T5"/>
                </a:cxn>
                <a:cxn ang="T11">
                  <a:pos x="T6" y="T7"/>
                </a:cxn>
              </a:cxnLst>
              <a:rect l="T12" t="T13" r="T14" b="T15"/>
              <a:pathLst>
                <a:path w="816" h="672">
                  <a:moveTo>
                    <a:pt x="0" y="672"/>
                  </a:moveTo>
                  <a:cubicBezTo>
                    <a:pt x="120" y="612"/>
                    <a:pt x="240" y="552"/>
                    <a:pt x="336" y="480"/>
                  </a:cubicBezTo>
                  <a:cubicBezTo>
                    <a:pt x="432" y="408"/>
                    <a:pt x="496" y="320"/>
                    <a:pt x="576" y="240"/>
                  </a:cubicBezTo>
                  <a:cubicBezTo>
                    <a:pt x="656" y="160"/>
                    <a:pt x="776" y="40"/>
                    <a:pt x="816" y="0"/>
                  </a:cubicBezTo>
                </a:path>
              </a:pathLst>
            </a:custGeom>
            <a:noFill/>
            <a:ln w="63500">
              <a:solidFill>
                <a:srgbClr val="BF2F37"/>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3112" name="Rectangle 35"/>
            <p:cNvSpPr>
              <a:spLocks noChangeArrowheads="1"/>
            </p:cNvSpPr>
            <p:nvPr/>
          </p:nvSpPr>
          <p:spPr bwMode="auto">
            <a:xfrm rot="3852372">
              <a:off x="2183" y="3443"/>
              <a:ext cx="35" cy="35"/>
            </a:xfrm>
            <a:prstGeom prst="rect">
              <a:avLst/>
            </a:prstGeom>
            <a:solidFill>
              <a:srgbClr val="BF2F37"/>
            </a:solidFill>
            <a:ln w="9525">
              <a:solidFill>
                <a:srgbClr val="BF2F37"/>
              </a:solidFill>
              <a:miter lim="800000"/>
              <a:headEnd/>
              <a:tailEnd/>
            </a:ln>
          </p:spPr>
          <p:txBody>
            <a:bodyPr wrap="none" anchor="ctr"/>
            <a:lstStyle/>
            <a:p>
              <a:pPr defTabSz="685800">
                <a:buClrTx/>
              </a:pPr>
              <a:endParaRPr lang="en-US" sz="1350" kern="1200" dirty="0">
                <a:solidFill>
                  <a:prstClr val="black"/>
                </a:solidFill>
                <a:latin typeface="Corbel"/>
                <a:ea typeface="+mn-ea"/>
                <a:cs typeface="+mn-cs"/>
              </a:endParaRPr>
            </a:p>
          </p:txBody>
        </p:sp>
      </p:grpSp>
      <p:sp>
        <p:nvSpPr>
          <p:cNvPr id="85028" name="Freeform 36"/>
          <p:cNvSpPr>
            <a:spLocks/>
          </p:cNvSpPr>
          <p:nvPr/>
        </p:nvSpPr>
        <p:spPr bwMode="auto">
          <a:xfrm>
            <a:off x="3143250" y="3625454"/>
            <a:ext cx="857250" cy="57150"/>
          </a:xfrm>
          <a:custGeom>
            <a:avLst/>
            <a:gdLst>
              <a:gd name="T0" fmla="*/ 0 w 672"/>
              <a:gd name="T1" fmla="*/ 88873690 h 56"/>
              <a:gd name="T2" fmla="*/ 1249792230 w 672"/>
              <a:gd name="T3" fmla="*/ 88873690 h 56"/>
              <a:gd name="T4" fmla="*/ 1944120680 w 672"/>
              <a:gd name="T5" fmla="*/ 0 h 56"/>
              <a:gd name="T6" fmla="*/ 0 60000 65536"/>
              <a:gd name="T7" fmla="*/ 0 60000 65536"/>
              <a:gd name="T8" fmla="*/ 0 60000 65536"/>
              <a:gd name="T9" fmla="*/ 0 w 672"/>
              <a:gd name="T10" fmla="*/ 0 h 56"/>
              <a:gd name="T11" fmla="*/ 672 w 672"/>
              <a:gd name="T12" fmla="*/ 56 h 56"/>
            </a:gdLst>
            <a:ahLst/>
            <a:cxnLst>
              <a:cxn ang="T6">
                <a:pos x="T0" y="T1"/>
              </a:cxn>
              <a:cxn ang="T7">
                <a:pos x="T2" y="T3"/>
              </a:cxn>
              <a:cxn ang="T8">
                <a:pos x="T4" y="T5"/>
              </a:cxn>
            </a:cxnLst>
            <a:rect l="T9" t="T10" r="T11" b="T12"/>
            <a:pathLst>
              <a:path w="672" h="56">
                <a:moveTo>
                  <a:pt x="0" y="48"/>
                </a:moveTo>
                <a:cubicBezTo>
                  <a:pt x="160" y="52"/>
                  <a:pt x="320" y="56"/>
                  <a:pt x="432" y="48"/>
                </a:cubicBezTo>
                <a:cubicBezTo>
                  <a:pt x="544" y="40"/>
                  <a:pt x="608" y="20"/>
                  <a:pt x="672" y="0"/>
                </a:cubicBezTo>
              </a:path>
            </a:pathLst>
          </a:custGeom>
          <a:noFill/>
          <a:ln w="63500">
            <a:solidFill>
              <a:schemeClr val="accent2"/>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85029" name="Freeform 37"/>
          <p:cNvSpPr>
            <a:spLocks/>
          </p:cNvSpPr>
          <p:nvPr/>
        </p:nvSpPr>
        <p:spPr bwMode="auto">
          <a:xfrm>
            <a:off x="3143250" y="3657600"/>
            <a:ext cx="857250" cy="57150"/>
          </a:xfrm>
          <a:custGeom>
            <a:avLst/>
            <a:gdLst>
              <a:gd name="T0" fmla="*/ 0 w 672"/>
              <a:gd name="T1" fmla="*/ 88873690 h 56"/>
              <a:gd name="T2" fmla="*/ 1249792230 w 672"/>
              <a:gd name="T3" fmla="*/ 88873690 h 56"/>
              <a:gd name="T4" fmla="*/ 1944120680 w 672"/>
              <a:gd name="T5" fmla="*/ 0 h 56"/>
              <a:gd name="T6" fmla="*/ 0 60000 65536"/>
              <a:gd name="T7" fmla="*/ 0 60000 65536"/>
              <a:gd name="T8" fmla="*/ 0 60000 65536"/>
              <a:gd name="T9" fmla="*/ 0 w 672"/>
              <a:gd name="T10" fmla="*/ 0 h 56"/>
              <a:gd name="T11" fmla="*/ 672 w 672"/>
              <a:gd name="T12" fmla="*/ 56 h 56"/>
            </a:gdLst>
            <a:ahLst/>
            <a:cxnLst>
              <a:cxn ang="T6">
                <a:pos x="T0" y="T1"/>
              </a:cxn>
              <a:cxn ang="T7">
                <a:pos x="T2" y="T3"/>
              </a:cxn>
              <a:cxn ang="T8">
                <a:pos x="T4" y="T5"/>
              </a:cxn>
            </a:cxnLst>
            <a:rect l="T9" t="T10" r="T11" b="T12"/>
            <a:pathLst>
              <a:path w="672" h="56">
                <a:moveTo>
                  <a:pt x="0" y="48"/>
                </a:moveTo>
                <a:cubicBezTo>
                  <a:pt x="160" y="52"/>
                  <a:pt x="320" y="56"/>
                  <a:pt x="432" y="48"/>
                </a:cubicBezTo>
                <a:cubicBezTo>
                  <a:pt x="544" y="40"/>
                  <a:pt x="608" y="20"/>
                  <a:pt x="672" y="0"/>
                </a:cubicBezTo>
              </a:path>
            </a:pathLst>
          </a:custGeom>
          <a:noFill/>
          <a:ln w="63500">
            <a:solidFill>
              <a:srgbClr val="00916C"/>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85030" name="Freeform 38"/>
          <p:cNvSpPr>
            <a:spLocks/>
          </p:cNvSpPr>
          <p:nvPr/>
        </p:nvSpPr>
        <p:spPr bwMode="auto">
          <a:xfrm>
            <a:off x="4000500" y="3257550"/>
            <a:ext cx="971550" cy="400050"/>
          </a:xfrm>
          <a:custGeom>
            <a:avLst/>
            <a:gdLst>
              <a:gd name="T0" fmla="*/ 0 w 816"/>
              <a:gd name="T1" fmla="*/ 846772589 h 336"/>
              <a:gd name="T2" fmla="*/ 967740107 w 816"/>
              <a:gd name="T3" fmla="*/ 483870023 h 336"/>
              <a:gd name="T4" fmla="*/ 1572577426 w 816"/>
              <a:gd name="T5" fmla="*/ 241935011 h 336"/>
              <a:gd name="T6" fmla="*/ 2056447678 w 816"/>
              <a:gd name="T7" fmla="*/ 0 h 336"/>
              <a:gd name="T8" fmla="*/ 0 60000 65536"/>
              <a:gd name="T9" fmla="*/ 0 60000 65536"/>
              <a:gd name="T10" fmla="*/ 0 60000 65536"/>
              <a:gd name="T11" fmla="*/ 0 60000 65536"/>
              <a:gd name="T12" fmla="*/ 0 w 816"/>
              <a:gd name="T13" fmla="*/ 0 h 336"/>
              <a:gd name="T14" fmla="*/ 816 w 816"/>
              <a:gd name="T15" fmla="*/ 336 h 336"/>
            </a:gdLst>
            <a:ahLst/>
            <a:cxnLst>
              <a:cxn ang="T8">
                <a:pos x="T0" y="T1"/>
              </a:cxn>
              <a:cxn ang="T9">
                <a:pos x="T2" y="T3"/>
              </a:cxn>
              <a:cxn ang="T10">
                <a:pos x="T4" y="T5"/>
              </a:cxn>
              <a:cxn ang="T11">
                <a:pos x="T6" y="T7"/>
              </a:cxn>
            </a:cxnLst>
            <a:rect l="T12" t="T13" r="T14" b="T15"/>
            <a:pathLst>
              <a:path w="816" h="336">
                <a:moveTo>
                  <a:pt x="0" y="336"/>
                </a:moveTo>
                <a:cubicBezTo>
                  <a:pt x="140" y="284"/>
                  <a:pt x="280" y="232"/>
                  <a:pt x="384" y="192"/>
                </a:cubicBezTo>
                <a:cubicBezTo>
                  <a:pt x="488" y="152"/>
                  <a:pt x="552" y="128"/>
                  <a:pt x="624" y="96"/>
                </a:cubicBezTo>
                <a:cubicBezTo>
                  <a:pt x="696" y="64"/>
                  <a:pt x="784" y="16"/>
                  <a:pt x="816" y="0"/>
                </a:cubicBezTo>
              </a:path>
            </a:pathLst>
          </a:custGeom>
          <a:noFill/>
          <a:ln w="63500">
            <a:solidFill>
              <a:srgbClr val="00916C"/>
            </a:solidFill>
            <a:round/>
            <a:headEnd/>
            <a:tailEnd/>
          </a:ln>
        </p:spPr>
        <p:txBody>
          <a:bodyPr wrap="none" anchor="ctr"/>
          <a:lstStyle/>
          <a:p>
            <a:pPr defTabSz="685800">
              <a:buClrTx/>
            </a:pPr>
            <a:endParaRPr lang="en-US" sz="1350" kern="1200" dirty="0">
              <a:solidFill>
                <a:prstClr val="black"/>
              </a:solidFill>
              <a:latin typeface="Corbel"/>
              <a:ea typeface="+mn-ea"/>
              <a:cs typeface="+mn-cs"/>
            </a:endParaRPr>
          </a:p>
        </p:txBody>
      </p:sp>
      <p:sp>
        <p:nvSpPr>
          <p:cNvPr id="3109" name="Text Box 39"/>
          <p:cNvSpPr txBox="1">
            <a:spLocks noChangeArrowheads="1"/>
          </p:cNvSpPr>
          <p:nvPr/>
        </p:nvSpPr>
        <p:spPr bwMode="auto">
          <a:xfrm>
            <a:off x="1714500" y="4743451"/>
            <a:ext cx="1543050" cy="207749"/>
          </a:xfrm>
          <a:prstGeom prst="rect">
            <a:avLst/>
          </a:prstGeom>
          <a:noFill/>
          <a:ln w="9525">
            <a:noFill/>
            <a:miter lim="800000"/>
            <a:headEnd/>
            <a:tailEnd/>
          </a:ln>
        </p:spPr>
        <p:txBody>
          <a:bodyPr>
            <a:spAutoFit/>
          </a:bodyPr>
          <a:lstStyle/>
          <a:p>
            <a:pPr defTabSz="685800" eaLnBrk="0" hangingPunct="0">
              <a:spcBef>
                <a:spcPct val="50000"/>
              </a:spcBef>
              <a:buClrTx/>
            </a:pPr>
            <a:r>
              <a:rPr lang="en-US" sz="750" kern="1200" dirty="0">
                <a:solidFill>
                  <a:prstClr val="black"/>
                </a:solidFill>
                <a:latin typeface="Calibri" pitchFamily="34" charset="0"/>
                <a:ea typeface="+mn-ea"/>
                <a:cs typeface="+mn-cs"/>
              </a:rPr>
              <a:t>Source: Hart &amp; Risley (1995)</a:t>
            </a:r>
            <a:r>
              <a:rPr lang="en-US" sz="750" kern="1200" dirty="0">
                <a:solidFill>
                  <a:prstClr val="black"/>
                </a:solidFill>
                <a:latin typeface="Verdana" pitchFamily="34" charset="0"/>
                <a:ea typeface="+mn-ea"/>
                <a:cs typeface="+mn-cs"/>
              </a:rPr>
              <a:t> </a:t>
            </a:r>
          </a:p>
        </p:txBody>
      </p:sp>
    </p:spTree>
    <p:extLst>
      <p:ext uri="{BB962C8B-B14F-4D97-AF65-F5344CB8AC3E}">
        <p14:creationId xmlns:p14="http://schemas.microsoft.com/office/powerpoint/2010/main" val="246155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029"/>
                                        </p:tgtEl>
                                        <p:attrNameLst>
                                          <p:attrName>style.visibility</p:attrName>
                                        </p:attrNameLst>
                                      </p:cBhvr>
                                      <p:to>
                                        <p:strVal val="visible"/>
                                      </p:to>
                                    </p:set>
                                    <p:animEffect transition="in" filter="wipe(left)">
                                      <p:cBhvr>
                                        <p:cTn id="7" dur="1000"/>
                                        <p:tgtEl>
                                          <p:spTgt spid="8502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5011"/>
                                        </p:tgtEl>
                                        <p:attrNameLst>
                                          <p:attrName>style.visibility</p:attrName>
                                        </p:attrNameLst>
                                      </p:cBhvr>
                                      <p:to>
                                        <p:strVal val="visible"/>
                                      </p:to>
                                    </p:set>
                                    <p:animEffect transition="in" filter="dissolve">
                                      <p:cBhvr>
                                        <p:cTn id="10" dur="1000"/>
                                        <p:tgtEl>
                                          <p:spTgt spid="850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5028"/>
                                        </p:tgtEl>
                                        <p:attrNameLst>
                                          <p:attrName>style.visibility</p:attrName>
                                        </p:attrNameLst>
                                      </p:cBhvr>
                                      <p:to>
                                        <p:strVal val="visible"/>
                                      </p:to>
                                    </p:set>
                                    <p:animEffect transition="in" filter="wipe(left)">
                                      <p:cBhvr>
                                        <p:cTn id="15" dur="1000"/>
                                        <p:tgtEl>
                                          <p:spTgt spid="8502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5010"/>
                                        </p:tgtEl>
                                        <p:attrNameLst>
                                          <p:attrName>style.visibility</p:attrName>
                                        </p:attrNameLst>
                                      </p:cBhvr>
                                      <p:to>
                                        <p:strVal val="visible"/>
                                      </p:to>
                                    </p:set>
                                    <p:animEffect transition="in" filter="dissolve">
                                      <p:cBhvr>
                                        <p:cTn id="18" dur="1000"/>
                                        <p:tgtEl>
                                          <p:spTgt spid="850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4995"/>
                                        </p:tgtEl>
                                        <p:attrNameLst>
                                          <p:attrName>style.visibility</p:attrName>
                                        </p:attrNameLst>
                                      </p:cBhvr>
                                      <p:to>
                                        <p:strVal val="visible"/>
                                      </p:to>
                                    </p:set>
                                    <p:animEffect transition="in" filter="wipe(left)">
                                      <p:cBhvr>
                                        <p:cTn id="23" dur="1000"/>
                                        <p:tgtEl>
                                          <p:spTgt spid="8499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85009"/>
                                        </p:tgtEl>
                                        <p:attrNameLst>
                                          <p:attrName>style.visibility</p:attrName>
                                        </p:attrNameLst>
                                      </p:cBhvr>
                                      <p:to>
                                        <p:strVal val="visible"/>
                                      </p:to>
                                    </p:set>
                                    <p:animEffect transition="in" filter="dissolve">
                                      <p:cBhvr>
                                        <p:cTn id="26" dur="1000"/>
                                        <p:tgtEl>
                                          <p:spTgt spid="8500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4997"/>
                                        </p:tgtEl>
                                        <p:attrNameLst>
                                          <p:attrName>style.visibility</p:attrName>
                                        </p:attrNameLst>
                                      </p:cBhvr>
                                      <p:to>
                                        <p:strVal val="visible"/>
                                      </p:to>
                                    </p:set>
                                    <p:animEffect transition="in" filter="wipe(left)">
                                      <p:cBhvr>
                                        <p:cTn id="31" dur="3000"/>
                                        <p:tgtEl>
                                          <p:spTgt spid="84997"/>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85012"/>
                                        </p:tgtEl>
                                        <p:attrNameLst>
                                          <p:attrName>style.visibility</p:attrName>
                                        </p:attrNameLst>
                                      </p:cBhvr>
                                      <p:to>
                                        <p:strVal val="visible"/>
                                      </p:to>
                                    </p:set>
                                    <p:animEffect transition="in" filter="wipe(up)">
                                      <p:cBhvr>
                                        <p:cTn id="34" dur="3000"/>
                                        <p:tgtEl>
                                          <p:spTgt spid="85012"/>
                                        </p:tgtEl>
                                      </p:cBhvr>
                                    </p:animEffect>
                                  </p:childTnLst>
                                  <p:subTnLst>
                                    <p:set>
                                      <p:cBhvr override="childStyle">
                                        <p:cTn dur="1" fill="hold" display="0" masterRel="nextClick" afterEffect="1"/>
                                        <p:tgtEl>
                                          <p:spTgt spid="85012"/>
                                        </p:tgtEl>
                                        <p:attrNameLst>
                                          <p:attrName>style.visibility</p:attrName>
                                        </p:attrNameLst>
                                      </p:cBhvr>
                                      <p:to>
                                        <p:strVal val="hidden"/>
                                      </p:to>
                                    </p:set>
                                  </p:subTnLst>
                                </p:cTn>
                              </p:par>
                              <p:par>
                                <p:cTn id="35" presetID="22" presetClass="entr" presetSubtype="8" fill="hold" grpId="0" nodeType="withEffect">
                                  <p:stCondLst>
                                    <p:cond delay="0"/>
                                  </p:stCondLst>
                                  <p:childTnLst>
                                    <p:set>
                                      <p:cBhvr>
                                        <p:cTn id="36" dur="1" fill="hold">
                                          <p:stCondLst>
                                            <p:cond delay="0"/>
                                          </p:stCondLst>
                                        </p:cTn>
                                        <p:tgtEl>
                                          <p:spTgt spid="85030"/>
                                        </p:tgtEl>
                                        <p:attrNameLst>
                                          <p:attrName>style.visibility</p:attrName>
                                        </p:attrNameLst>
                                      </p:cBhvr>
                                      <p:to>
                                        <p:strVal val="visible"/>
                                      </p:to>
                                    </p:set>
                                    <p:animEffect transition="in" filter="wipe(left)">
                                      <p:cBhvr>
                                        <p:cTn id="37" dur="3000"/>
                                        <p:tgtEl>
                                          <p:spTgt spid="85030"/>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85013"/>
                                        </p:tgtEl>
                                        <p:attrNameLst>
                                          <p:attrName>style.visibility</p:attrName>
                                        </p:attrNameLst>
                                      </p:cBhvr>
                                      <p:to>
                                        <p:strVal val="visible"/>
                                      </p:to>
                                    </p:set>
                                    <p:animEffect transition="in" filter="wipe(up)">
                                      <p:cBhvr>
                                        <p:cTn id="40" dur="3000"/>
                                        <p:tgtEl>
                                          <p:spTgt spid="85013"/>
                                        </p:tgtEl>
                                      </p:cBhvr>
                                    </p:animEffect>
                                  </p:childTnLst>
                                  <p:subTnLst>
                                    <p:set>
                                      <p:cBhvr override="childStyle">
                                        <p:cTn dur="1" fill="hold" display="0" masterRel="nextClick" afterEffect="1"/>
                                        <p:tgtEl>
                                          <p:spTgt spid="85013"/>
                                        </p:tgtEl>
                                        <p:attrNameLst>
                                          <p:attrName>style.visibility</p:attrName>
                                        </p:attrNameLst>
                                      </p:cBhvr>
                                      <p:to>
                                        <p:strVal val="hidden"/>
                                      </p:to>
                                    </p:set>
                                  </p:subTnLst>
                                </p:cTn>
                              </p:par>
                              <p:par>
                                <p:cTn id="41" presetID="22" presetClass="entr" presetSubtype="8"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3000"/>
                                        <p:tgtEl>
                                          <p:spTgt spid="2"/>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5014"/>
                                        </p:tgtEl>
                                        <p:attrNameLst>
                                          <p:attrName>style.visibility</p:attrName>
                                        </p:attrNameLst>
                                      </p:cBhvr>
                                      <p:to>
                                        <p:strVal val="visible"/>
                                      </p:to>
                                    </p:set>
                                    <p:animEffect transition="in" filter="wipe(up)">
                                      <p:cBhvr>
                                        <p:cTn id="46" dur="3000"/>
                                        <p:tgtEl>
                                          <p:spTgt spid="85014"/>
                                        </p:tgtEl>
                                      </p:cBhvr>
                                    </p:animEffect>
                                  </p:childTnLst>
                                  <p:subTnLst>
                                    <p:set>
                                      <p:cBhvr override="childStyle">
                                        <p:cTn dur="1" fill="hold" display="0" masterRel="nextClick" afterEffect="1"/>
                                        <p:tgtEl>
                                          <p:spTgt spid="85014"/>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4996"/>
                                        </p:tgtEl>
                                        <p:attrNameLst>
                                          <p:attrName>style.visibility</p:attrName>
                                        </p:attrNameLst>
                                      </p:cBhvr>
                                      <p:to>
                                        <p:strVal val="visible"/>
                                      </p:to>
                                    </p:set>
                                    <p:animEffect transition="in" filter="wipe(left)">
                                      <p:cBhvr>
                                        <p:cTn id="51" dur="3000"/>
                                        <p:tgtEl>
                                          <p:spTgt spid="8499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85017"/>
                                        </p:tgtEl>
                                        <p:attrNameLst>
                                          <p:attrName>style.visibility</p:attrName>
                                        </p:attrNameLst>
                                      </p:cBhvr>
                                      <p:to>
                                        <p:strVal val="visible"/>
                                      </p:to>
                                    </p:set>
                                    <p:animEffect transition="in" filter="wipe(left)">
                                      <p:cBhvr>
                                        <p:cTn id="54" dur="3000"/>
                                        <p:tgtEl>
                                          <p:spTgt spid="85017"/>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84998"/>
                                        </p:tgtEl>
                                        <p:attrNameLst>
                                          <p:attrName>style.visibility</p:attrName>
                                        </p:attrNameLst>
                                      </p:cBhvr>
                                      <p:to>
                                        <p:strVal val="visible"/>
                                      </p:to>
                                    </p:set>
                                    <p:animEffect transition="in" filter="wipe(left)">
                                      <p:cBhvr>
                                        <p:cTn id="57" dur="3000"/>
                                        <p:tgtEl>
                                          <p:spTgt spid="84998"/>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85016"/>
                                        </p:tgtEl>
                                        <p:attrNameLst>
                                          <p:attrName>style.visibility</p:attrName>
                                        </p:attrNameLst>
                                      </p:cBhvr>
                                      <p:to>
                                        <p:strVal val="visible"/>
                                      </p:to>
                                    </p:set>
                                    <p:animEffect transition="in" filter="wipe(left)">
                                      <p:cBhvr>
                                        <p:cTn id="60" dur="3000"/>
                                        <p:tgtEl>
                                          <p:spTgt spid="85016"/>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84999"/>
                                        </p:tgtEl>
                                        <p:attrNameLst>
                                          <p:attrName>style.visibility</p:attrName>
                                        </p:attrNameLst>
                                      </p:cBhvr>
                                      <p:to>
                                        <p:strVal val="visible"/>
                                      </p:to>
                                    </p:set>
                                    <p:animEffect transition="in" filter="wipe(left)">
                                      <p:cBhvr>
                                        <p:cTn id="63" dur="3000"/>
                                        <p:tgtEl>
                                          <p:spTgt spid="84999"/>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85015"/>
                                        </p:tgtEl>
                                        <p:attrNameLst>
                                          <p:attrName>style.visibility</p:attrName>
                                        </p:attrNameLst>
                                      </p:cBhvr>
                                      <p:to>
                                        <p:strVal val="visible"/>
                                      </p:to>
                                    </p:set>
                                    <p:animEffect transition="in" filter="wipe(left)">
                                      <p:cBhvr>
                                        <p:cTn id="66" dur="3000"/>
                                        <p:tgtEl>
                                          <p:spTgt spid="85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nimBg="1"/>
      <p:bldP spid="84996" grpId="0" animBg="1"/>
      <p:bldP spid="84997" grpId="0" animBg="1"/>
      <p:bldP spid="84998" grpId="0" animBg="1"/>
      <p:bldP spid="84999" grpId="0" animBg="1"/>
      <p:bldP spid="85009" grpId="0"/>
      <p:bldP spid="85010" grpId="0"/>
      <p:bldP spid="85011" grpId="0"/>
      <p:bldP spid="85012" grpId="0" animBg="1"/>
      <p:bldP spid="85013" grpId="0" animBg="1"/>
      <p:bldP spid="85014" grpId="0" animBg="1"/>
      <p:bldP spid="85015" grpId="0" animBg="1"/>
      <p:bldP spid="85016" grpId="0" animBg="1"/>
      <p:bldP spid="85017" grpId="0" animBg="1"/>
      <p:bldP spid="85028" grpId="0" animBg="1"/>
      <p:bldP spid="85029" grpId="0" animBg="1"/>
      <p:bldP spid="850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ure 2a  Hart Risley"/>
          <p:cNvPicPr>
            <a:picLocks noChangeAspect="1" noChangeArrowheads="1"/>
          </p:cNvPicPr>
          <p:nvPr/>
        </p:nvPicPr>
        <p:blipFill>
          <a:blip r:embed="rId2" cstate="print"/>
          <a:srcRect/>
          <a:stretch>
            <a:fillRect/>
          </a:stretch>
        </p:blipFill>
        <p:spPr bwMode="auto">
          <a:xfrm>
            <a:off x="3371851" y="1085851"/>
            <a:ext cx="4629149" cy="3563969"/>
          </a:xfrm>
          <a:prstGeom prst="rect">
            <a:avLst/>
          </a:prstGeom>
          <a:noFill/>
        </p:spPr>
      </p:pic>
      <p:sp>
        <p:nvSpPr>
          <p:cNvPr id="5" name="Text Placeholder 4"/>
          <p:cNvSpPr>
            <a:spLocks noGrp="1"/>
          </p:cNvSpPr>
          <p:nvPr>
            <p:ph type="body" sz="half" idx="2"/>
          </p:nvPr>
        </p:nvSpPr>
        <p:spPr/>
        <p:txBody>
          <a:bodyPr>
            <a:normAutofit/>
          </a:bodyPr>
          <a:lstStyle/>
          <a:p>
            <a:r>
              <a:rPr lang="en-US" sz="1800" dirty="0"/>
              <a:t>Children from professional, working class and welfare-receiving families had very different experiences in terms of  their exposure to number of vocabulary words.</a:t>
            </a:r>
          </a:p>
          <a:p>
            <a:endParaRPr lang="en-US" sz="1800" dirty="0"/>
          </a:p>
          <a:p>
            <a:r>
              <a:rPr lang="en-US" sz="1800" dirty="0"/>
              <a:t>Gap grew enormously over time. </a:t>
            </a:r>
          </a:p>
        </p:txBody>
      </p:sp>
      <p:pic>
        <p:nvPicPr>
          <p:cNvPr id="6" name="Picture 2" descr="Figure 19  Hart Risley"/>
          <p:cNvPicPr>
            <a:picLocks noChangeAspect="1" noChangeArrowheads="1"/>
          </p:cNvPicPr>
          <p:nvPr/>
        </p:nvPicPr>
        <p:blipFill>
          <a:blip r:embed="rId3" cstate="print"/>
          <a:srcRect/>
          <a:stretch>
            <a:fillRect/>
          </a:stretch>
        </p:blipFill>
        <p:spPr bwMode="auto">
          <a:xfrm>
            <a:off x="3429000" y="1200150"/>
            <a:ext cx="4286250" cy="3657600"/>
          </a:xfrm>
          <a:prstGeom prst="rect">
            <a:avLst/>
          </a:prstGeom>
          <a:noFill/>
        </p:spPr>
      </p:pic>
      <p:sp>
        <p:nvSpPr>
          <p:cNvPr id="7" name="TextBox 6"/>
          <p:cNvSpPr txBox="1"/>
          <p:nvPr/>
        </p:nvSpPr>
        <p:spPr>
          <a:xfrm>
            <a:off x="3200400" y="304800"/>
            <a:ext cx="5750560" cy="523220"/>
          </a:xfrm>
          <a:prstGeom prst="rect">
            <a:avLst/>
          </a:prstGeom>
          <a:noFill/>
        </p:spPr>
        <p:txBody>
          <a:bodyPr wrap="square" rtlCol="0">
            <a:spAutoFit/>
          </a:bodyPr>
          <a:lstStyle/>
          <a:p>
            <a:pPr defTabSz="685800">
              <a:buClrTx/>
            </a:pPr>
            <a:r>
              <a:rPr lang="en-US" sz="2800" b="1" kern="1200" dirty="0">
                <a:solidFill>
                  <a:schemeClr val="tx2">
                    <a:lumMod val="40000"/>
                    <a:lumOff val="60000"/>
                  </a:schemeClr>
                </a:solidFill>
                <a:latin typeface="Corbel"/>
                <a:ea typeface="+mn-ea"/>
                <a:cs typeface="+mn-cs"/>
              </a:rPr>
              <a:t>The 32-million word gap by age 4</a:t>
            </a:r>
          </a:p>
        </p:txBody>
      </p:sp>
    </p:spTree>
    <p:extLst>
      <p:ext uri="{BB962C8B-B14F-4D97-AF65-F5344CB8AC3E}">
        <p14:creationId xmlns:p14="http://schemas.microsoft.com/office/powerpoint/2010/main" val="2608667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chemeClr val="tx2">
                    <a:lumMod val="40000"/>
                    <a:lumOff val="60000"/>
                  </a:schemeClr>
                </a:solidFill>
              </a:rPr>
              <a:t>Many environmental factors can interfere with children’s development. </a:t>
            </a:r>
          </a:p>
        </p:txBody>
      </p:sp>
      <p:sp>
        <p:nvSpPr>
          <p:cNvPr id="3" name="Content Placeholder 2"/>
          <p:cNvSpPr>
            <a:spLocks noGrp="1"/>
          </p:cNvSpPr>
          <p:nvPr>
            <p:ph idx="1"/>
          </p:nvPr>
        </p:nvSpPr>
        <p:spPr/>
        <p:txBody>
          <a:bodyPr>
            <a:normAutofit fontScale="85000" lnSpcReduction="20000"/>
          </a:bodyPr>
          <a:lstStyle/>
          <a:p>
            <a:pPr>
              <a:buFont typeface="Arial" panose="020B0604020202020204" pitchFamily="34" charset="0"/>
              <a:buChar char="•"/>
            </a:pPr>
            <a:r>
              <a:rPr lang="en-US" dirty="0" smtClean="0">
                <a:latin typeface="Arial" panose="020B0604020202020204" pitchFamily="34" charset="0"/>
                <a:cs typeface="Arial" panose="020B0604020202020204" pitchFamily="34" charset="0"/>
              </a:rPr>
              <a:t>Many children are exposed to risks that we know affect later development</a:t>
            </a:r>
          </a:p>
          <a:p>
            <a:pPr lvl="1"/>
            <a:r>
              <a:rPr lang="en-US" dirty="0" smtClean="0">
                <a:latin typeface="Arial" panose="020B0604020202020204" pitchFamily="34" charset="0"/>
                <a:cs typeface="Arial" panose="020B0604020202020204" pitchFamily="34" charset="0"/>
              </a:rPr>
              <a:t>High levels of parental stress</a:t>
            </a:r>
          </a:p>
          <a:p>
            <a:pPr lvl="1"/>
            <a:r>
              <a:rPr lang="en-US" dirty="0" smtClean="0">
                <a:latin typeface="Arial" panose="020B0604020202020204" pitchFamily="34" charset="0"/>
                <a:cs typeface="Arial" panose="020B0604020202020204" pitchFamily="34" charset="0"/>
              </a:rPr>
              <a:t>Parental depression</a:t>
            </a:r>
          </a:p>
          <a:p>
            <a:pPr lvl="1"/>
            <a:r>
              <a:rPr lang="en-US" dirty="0" smtClean="0">
                <a:latin typeface="Arial" panose="020B0604020202020204" pitchFamily="34" charset="0"/>
                <a:cs typeface="Arial" panose="020B0604020202020204" pitchFamily="34" charset="0"/>
              </a:rPr>
              <a:t>Substance abuse</a:t>
            </a:r>
          </a:p>
          <a:p>
            <a:pPr lvl="1"/>
            <a:r>
              <a:rPr lang="en-US" dirty="0" smtClean="0">
                <a:latin typeface="Arial" panose="020B0604020202020204" pitchFamily="34" charset="0"/>
                <a:cs typeface="Arial" panose="020B0604020202020204" pitchFamily="34" charset="0"/>
              </a:rPr>
              <a:t>Domestic violence</a:t>
            </a:r>
          </a:p>
          <a:p>
            <a:pPr lvl="1"/>
            <a:r>
              <a:rPr lang="en-US" dirty="0" smtClean="0">
                <a:latin typeface="Arial" panose="020B0604020202020204" pitchFamily="34" charset="0"/>
                <a:cs typeface="Arial" panose="020B0604020202020204" pitchFamily="34" charset="0"/>
              </a:rPr>
              <a:t>Community Violence</a:t>
            </a:r>
          </a:p>
          <a:p>
            <a:pPr lvl="1"/>
            <a:r>
              <a:rPr lang="en-US" dirty="0" smtClean="0">
                <a:latin typeface="Arial" panose="020B0604020202020204" pitchFamily="34" charset="0"/>
                <a:cs typeface="Arial" panose="020B0604020202020204" pitchFamily="34" charset="0"/>
              </a:rPr>
              <a:t>Structural racism</a:t>
            </a:r>
          </a:p>
          <a:p>
            <a:pPr lvl="1"/>
            <a:r>
              <a:rPr lang="en-US" dirty="0" smtClean="0">
                <a:latin typeface="Arial" panose="020B0604020202020204" pitchFamily="34" charset="0"/>
                <a:cs typeface="Arial" panose="020B0604020202020204" pitchFamily="34" charset="0"/>
              </a:rPr>
              <a:t>Inadequate nutrition</a:t>
            </a:r>
          </a:p>
          <a:p>
            <a:pPr lvl="1"/>
            <a:r>
              <a:rPr lang="en-US" dirty="0" smtClean="0">
                <a:latin typeface="Arial" panose="020B0604020202020204" pitchFamily="34" charset="0"/>
                <a:cs typeface="Arial" panose="020B0604020202020204" pitchFamily="34" charset="0"/>
              </a:rPr>
              <a:t>Unavailable health care</a:t>
            </a:r>
          </a:p>
          <a:p>
            <a:pPr lvl="1"/>
            <a:endParaRPr lang="en-US"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n-US" dirty="0" smtClean="0">
                <a:latin typeface="Arial" panose="020B0604020202020204" pitchFamily="34" charset="0"/>
                <a:cs typeface="Arial" panose="020B0604020202020204" pitchFamily="34" charset="0"/>
              </a:rPr>
              <a:t>Cumulative risks compound the likelihood of adverse outcomes</a:t>
            </a:r>
          </a:p>
          <a:p>
            <a:endParaRPr lang="en-US" dirty="0" smtClean="0"/>
          </a:p>
        </p:txBody>
      </p:sp>
    </p:spTree>
    <p:extLst>
      <p:ext uri="{BB962C8B-B14F-4D97-AF65-F5344CB8AC3E}">
        <p14:creationId xmlns:p14="http://schemas.microsoft.com/office/powerpoint/2010/main" val="3422767078"/>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Arviragus templat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Maiandra GD"/>
        <a:ea typeface=""/>
        <a:cs typeface=""/>
      </a:majorFont>
      <a:minorFont>
        <a:latin typeface="Maiandra G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1_Metro">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Modu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6.xml><?xml version="1.0" encoding="utf-8"?>
<a:theme xmlns:a="http://schemas.openxmlformats.org/drawingml/2006/main" name="1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7.xml><?xml version="1.0" encoding="utf-8"?>
<a:theme xmlns:a="http://schemas.openxmlformats.org/drawingml/2006/main" name="Metro">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9.xml><?xml version="1.0" encoding="utf-8"?>
<a:theme xmlns:a="http://schemas.openxmlformats.org/drawingml/2006/main" name="2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
  <TotalTime>1936</TotalTime>
  <Words>2301</Words>
  <Application>Microsoft Office PowerPoint</Application>
  <PresentationFormat>On-screen Show (16:9)</PresentationFormat>
  <Paragraphs>267</Paragraphs>
  <Slides>51</Slides>
  <Notes>24</Notes>
  <HiddenSlides>0</HiddenSlides>
  <MMClips>0</MMClips>
  <ScaleCrop>false</ScaleCrop>
  <HeadingPairs>
    <vt:vector size="8" baseType="variant">
      <vt:variant>
        <vt:lpstr>Fonts Used</vt:lpstr>
      </vt:variant>
      <vt:variant>
        <vt:i4>19</vt:i4>
      </vt:variant>
      <vt:variant>
        <vt:lpstr>Theme</vt:lpstr>
      </vt:variant>
      <vt:variant>
        <vt:i4>10</vt:i4>
      </vt:variant>
      <vt:variant>
        <vt:lpstr>Embedded OLE Servers</vt:lpstr>
      </vt:variant>
      <vt:variant>
        <vt:i4>1</vt:i4>
      </vt:variant>
      <vt:variant>
        <vt:lpstr>Slide Titles</vt:lpstr>
      </vt:variant>
      <vt:variant>
        <vt:i4>51</vt:i4>
      </vt:variant>
    </vt:vector>
  </HeadingPairs>
  <TitlesOfParts>
    <vt:vector size="81" baseType="lpstr">
      <vt:lpstr>Wingdings</vt:lpstr>
      <vt:lpstr>Times</vt:lpstr>
      <vt:lpstr>MS PGothic</vt:lpstr>
      <vt:lpstr>Tahoma</vt:lpstr>
      <vt:lpstr>Montserrat</vt:lpstr>
      <vt:lpstr>Calibri Light</vt:lpstr>
      <vt:lpstr>Wingdings 2</vt:lpstr>
      <vt:lpstr>游ゴシック Light</vt:lpstr>
      <vt:lpstr>Karla</vt:lpstr>
      <vt:lpstr>Times New Roman</vt:lpstr>
      <vt:lpstr>Corbel</vt:lpstr>
      <vt:lpstr>Comic Sans MS</vt:lpstr>
      <vt:lpstr>Maiandra GD</vt:lpstr>
      <vt:lpstr>Arial</vt:lpstr>
      <vt:lpstr>Verdana</vt:lpstr>
      <vt:lpstr>Calibri</vt:lpstr>
      <vt:lpstr>Consolas</vt:lpstr>
      <vt:lpstr>Wingdings 3</vt:lpstr>
      <vt:lpstr>Arial Narrow</vt:lpstr>
      <vt:lpstr>1_Arviragus template</vt:lpstr>
      <vt:lpstr>2_Office Theme</vt:lpstr>
      <vt:lpstr>Retrospect</vt:lpstr>
      <vt:lpstr>1_Metro</vt:lpstr>
      <vt:lpstr>Module</vt:lpstr>
      <vt:lpstr>1_Retrospect</vt:lpstr>
      <vt:lpstr>Metro</vt:lpstr>
      <vt:lpstr>Office Theme</vt:lpstr>
      <vt:lpstr>2_Retrospect</vt:lpstr>
      <vt:lpstr>1_Office Theme</vt:lpstr>
      <vt:lpstr>Acrobat Document</vt:lpstr>
      <vt:lpstr>Creating more nurturing learning environments for young children growing up in poverty in the age of Covid-19</vt:lpstr>
      <vt:lpstr>My humble thanks to all of you heroes!</vt:lpstr>
      <vt:lpstr>Questions for the day:</vt:lpstr>
      <vt:lpstr>Poverty exerts a heavy toll on children’s development. </vt:lpstr>
      <vt:lpstr>PowerPoint Presentation</vt:lpstr>
      <vt:lpstr>Indirect Effects on Poverty on Children</vt:lpstr>
      <vt:lpstr>PowerPoint Presentation</vt:lpstr>
      <vt:lpstr>PowerPoint Presentation</vt:lpstr>
      <vt:lpstr>Many environmental factors can interfere with children’s development. </vt:lpstr>
      <vt:lpstr>Each additional risk tilts the scale towards a child’s negative outcomes</vt:lpstr>
      <vt:lpstr>Number of Risks in First Three Years Predicts Developmental Delay</vt:lpstr>
      <vt:lpstr>Poverty affects brain development.</vt:lpstr>
      <vt:lpstr>PowerPoint Presentation</vt:lpstr>
      <vt:lpstr>PowerPoint Presentation</vt:lpstr>
      <vt:lpstr>PowerPoint Presentation</vt:lpstr>
      <vt:lpstr>The Covid Effect on Children: How it explodes the effects of poverty</vt:lpstr>
      <vt:lpstr>Covid-19 is not an equal opportunity pandemic</vt:lpstr>
      <vt:lpstr>PowerPoint Presentation</vt:lpstr>
      <vt:lpstr>Why families in poverty are more likely to be hit harder by the pandemic</vt:lpstr>
      <vt:lpstr>How these family stresses can affect children</vt:lpstr>
      <vt:lpstr>Recovery from the pandemic will take longer for families and children in poverty</vt:lpstr>
      <vt:lpstr>How the pandemic may affect early education for children in poverty</vt:lpstr>
      <vt:lpstr>Important to remember…</vt:lpstr>
      <vt:lpstr>Some children will be resilient. </vt:lpstr>
      <vt:lpstr>Resilience:  How Can We Promote Children’s Resilience during the Pandemic and Afterwards…</vt:lpstr>
      <vt:lpstr>PowerPoint Presentation</vt:lpstr>
      <vt:lpstr>BREAKOUT QUESTION: </vt:lpstr>
      <vt:lpstr>What Can WE do to reduce the effects of poverty-related adversity on children’s development?   </vt:lpstr>
      <vt:lpstr>PowerPoint Presentation</vt:lpstr>
      <vt:lpstr>HOW CAN WE UNLOAD THE NEGATIVES?</vt:lpstr>
      <vt:lpstr>HOW CAN WE LOAD UP ON THE POSITIVES?</vt:lpstr>
      <vt:lpstr>Great Resources for Promoting Children’s Social-Emotional Development</vt:lpstr>
      <vt:lpstr>Poll question: What should teachers prioritize as they re-establish their connections with children? </vt:lpstr>
      <vt:lpstr>National Center for Pyramid Model Innovation</vt:lpstr>
      <vt:lpstr>Relationships: The Foundation of the Pyramid</vt:lpstr>
      <vt:lpstr>Establishing Relationships</vt:lpstr>
      <vt:lpstr>During Pandemic, Teachers Need to Prioritize Relationship Building with Families </vt:lpstr>
      <vt:lpstr>During Pandemic, Teachers Need to Prioritize Relationship Building with Children</vt:lpstr>
      <vt:lpstr>High Quality Supportive Environments</vt:lpstr>
      <vt:lpstr>Classroom Arrangement and Environmental Supports</vt:lpstr>
      <vt:lpstr>PowerPoint Presentation</vt:lpstr>
      <vt:lpstr>Teaching New Routines: Socially Distant Greetings</vt:lpstr>
      <vt:lpstr>Targeting Social-Emotional Supports for Children Needing More</vt:lpstr>
      <vt:lpstr> Helping Children Learn and Practice Social Skills While Social Distancing </vt:lpstr>
      <vt:lpstr>Strategies for Promoting Social-Emotional Skills</vt:lpstr>
      <vt:lpstr>During Pandemic, Teachers Need to Promote Social Emotional Skills</vt:lpstr>
      <vt:lpstr>During the pandemic, teachers should be prepared with strategies for children who are anxious, distracted or who have lower frustration thresholds.</vt:lpstr>
      <vt:lpstr>Important to Continue Supporting Families with Strategies </vt:lpstr>
      <vt:lpstr>Finding Children in the River:  A Parable About Prevention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SOE_JHARVEY</dc:creator>
  <cp:lastModifiedBy>SOE_JHARVEY</cp:lastModifiedBy>
  <cp:revision>70</cp:revision>
  <cp:lastPrinted>2020-10-06T23:01:08Z</cp:lastPrinted>
  <dcterms:modified xsi:type="dcterms:W3CDTF">2020-11-01T21:17:05Z</dcterms:modified>
</cp:coreProperties>
</file>